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7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49"/>
    <p:restoredTop sz="92952"/>
  </p:normalViewPr>
  <p:slideViewPr>
    <p:cSldViewPr snapToGrid="0" snapToObjects="1">
      <p:cViewPr varScale="1">
        <p:scale>
          <a:sx n="140" d="100"/>
          <a:sy n="140" d="100"/>
        </p:scale>
        <p:origin x="86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D703C-4B66-8D46-B86D-74B65E108572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9452-BDDB-D94C-AB79-0250B5A2D1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13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63714-C276-1C4F-813D-58C34BA87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D9FB57-5690-B84A-81EC-B1D3821BF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7EA2D-74BD-F642-A6AB-378ABEA5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C9C09-0974-6948-95B7-17F28133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2B014-9F04-5949-AF55-9CD786A3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15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628AA-B8D5-CE4E-93F2-D834D1AB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C14F66-5929-A044-8F24-0009BF08B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259B3-283C-4C40-95E6-77B81A8F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1219-43B4-5141-9368-DFD6E0AE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8224F-DAE8-2E4D-B4E9-F0CFAD79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4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EB722D-68F6-2B43-A4D6-3E283593B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A7AAF6-8DB4-5A4C-BDF9-03A0EC68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E82FD-5964-F34B-BB62-B0CF98B8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2E54B-6E23-F04F-9AFB-EE554989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F5455-16F7-1B4E-91C1-CA865D9C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39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4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972B-4CF3-F44D-9D48-8F0313E7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AAE73-6A92-8644-84BC-AECF39E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52C60-26AB-5945-9C2A-F47D334A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BD23B-CE1E-D142-91FF-C59DB08E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DE5F6-6528-8145-BF84-31EE8473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29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6D611-5E4B-C24A-A66A-77DD43ED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E5A8E1-8177-FC44-8B22-2407B7B0C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B7567-ABC0-0143-B4F8-DFCECE6E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9E4BF-386E-E943-9D99-D353BCD1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FBCC-B4FF-814E-BAFD-A55C4E36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69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9D8FF-63E0-4A47-B3DB-9507B653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288EA-F09A-1544-9B72-256C2B7CD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0C919F-B98D-AD44-83F7-B4002E88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8487D-1D6A-9940-92C9-B07958EF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50F0A-7CFE-FA49-AE7E-D5BB1023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52CD8-CDBB-BC46-BB90-47FCBCC8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13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A0B48-6590-B340-B4AE-F036F1A6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67AB1-52BD-354F-8878-E5C8ACCA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FC8A7-64F7-2A42-812D-70F76B461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BCC647-7947-5D49-93F2-99B77652A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3858B6-CAEF-7341-B50F-320BBB427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54C581-6845-E94A-A2FA-619D6418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194402-C3DA-094F-B7E6-050FCA3F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D13EBC-4CA9-2E4C-B48B-96973B6E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42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33916-81C4-7C47-B817-E88EBFF3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EA50F-AA7D-9A4E-ABB6-B2B72C65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A20E7-A082-4F47-A9D5-FB358637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0C6527-0BC8-704C-A159-532DEAC5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58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E3119A-65CA-9F43-97CB-7A751AA8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28AC48-32EC-2444-90D1-99A09CDD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3D9EE-7C2B-F446-867B-086A63D5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4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6E77-DB21-AA43-BBA4-0ECA734B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06465-1A62-3C4C-9A6B-925F5AB80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8DC7F-2178-2447-ACC4-1D6BC557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8F4B2-C99B-A541-BCEC-54F7EC5F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A2D3B-C938-3844-A2B5-A6CFA335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E7593-C4F5-A74D-8BF7-029175FE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94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D5FA9-AF0C-FE40-BC0A-6ED9C90A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23FBB7-E7C6-D242-A29E-F5FF96DB0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6DF59F-471B-F04B-A7A7-6C069E67E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E7A04-9A05-F84F-9C56-277DBBBA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C5896-2B4A-5A4B-8048-3ED39BF9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2B2B9-EF7B-B64A-808A-84E79DF3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52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C66123-72B4-6242-8DA0-C28BCF9A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4C66C0-2CC2-2248-B5A2-D03617D69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78D6C-B683-BE49-99B8-40ED8522B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CB17-B1A9-D945-BAD9-DE284A78FB4A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46C8D-7B22-9A47-81CC-249E31261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D6E28-5BED-484F-987D-8760BA468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32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4E1DD07-DE78-3143-BDE1-B3DD54CF0128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计算数组 “逆序对”的个数配图（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42C042-CF3F-F64E-AE2D-88D5C37DC0BE}"/>
              </a:ext>
            </a:extLst>
          </p:cNvPr>
          <p:cNvSpPr txBox="1"/>
          <p:nvPr/>
        </p:nvSpPr>
        <p:spPr>
          <a:xfrm flipH="1">
            <a:off x="335085" y="4812531"/>
            <a:ext cx="11250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情况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：当“后有序数组”中的元素用完时，“前有序数组”中的元素出列时也不用计算逆序数。因为其出列时，它与“后有序数组”中比不大于它的元素构成的逆序对个数，在情况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中已经被计算过。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15A1A63-900A-7346-8A7D-A2E3CB50626B}"/>
              </a:ext>
            </a:extLst>
          </p:cNvPr>
          <p:cNvSpPr/>
          <p:nvPr/>
        </p:nvSpPr>
        <p:spPr>
          <a:xfrm>
            <a:off x="5109985" y="1980950"/>
            <a:ext cx="5934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出列时，“前有序数组”中还未出列的元素都不小于 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，它们的个数为 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(mid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。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CCA7D10-D801-7F4D-9848-3B403997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77" y="1842842"/>
            <a:ext cx="4541412" cy="111788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15FD7D8-160E-DA41-9A00-78A007BD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77" y="3761003"/>
            <a:ext cx="4585782" cy="112880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900925D-71F2-F84E-B15D-D444DBCB7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51" y="5579373"/>
            <a:ext cx="4541412" cy="1362424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07F3532B-A375-234E-97A3-48AD5A192EC3}"/>
              </a:ext>
            </a:extLst>
          </p:cNvPr>
          <p:cNvSpPr/>
          <p:nvPr/>
        </p:nvSpPr>
        <p:spPr>
          <a:xfrm>
            <a:off x="335085" y="722437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方法一：“后有序数组”中的元素出列时计算逆序数。</a:t>
            </a:r>
            <a:endParaRPr kumimoji="1" lang="en-US" altLang="zh-CN" sz="24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9D4C26-D89C-3B49-99D3-673CE89F9FD6}"/>
              </a:ext>
            </a:extLst>
          </p:cNvPr>
          <p:cNvSpPr/>
          <p:nvPr/>
        </p:nvSpPr>
        <p:spPr>
          <a:xfrm>
            <a:off x="335085" y="1199753"/>
            <a:ext cx="112188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情况 </a:t>
            </a:r>
            <a:r>
              <a:rPr kumimoji="1"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：当“前有序数组”和“后有序数组”都还有元素时，在“后有序数组”中的元素出列时，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计算“前有序数组”中还有多少元素未出列</a:t>
            </a:r>
            <a:r>
              <a:rPr kumimoji="1"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769D5DA6-AEC3-0247-AFFF-10F74C58F3EC}"/>
              </a:ext>
            </a:extLst>
          </p:cNvPr>
          <p:cNvSpPr/>
          <p:nvPr/>
        </p:nvSpPr>
        <p:spPr>
          <a:xfrm rot="10800000">
            <a:off x="3483873" y="2487788"/>
            <a:ext cx="194410" cy="1942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4E8E19-42C6-B14A-92D6-8E691D122BFB}"/>
              </a:ext>
            </a:extLst>
          </p:cNvPr>
          <p:cNvSpPr/>
          <p:nvPr/>
        </p:nvSpPr>
        <p:spPr>
          <a:xfrm>
            <a:off x="335085" y="3053117"/>
            <a:ext cx="110384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情况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：当“前有序数组”中的元素用完时，“后有序数组”中的元素出列时不用计算逆序数。因为它不小于它前面的所有元素。</a:t>
            </a:r>
            <a:endParaRPr kumimoji="1" lang="en-US" altLang="zh-CN" sz="20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96722729-7B3B-344D-A23E-E099C8AB7CE9}"/>
              </a:ext>
            </a:extLst>
          </p:cNvPr>
          <p:cNvSpPr/>
          <p:nvPr/>
        </p:nvSpPr>
        <p:spPr>
          <a:xfrm rot="10800000">
            <a:off x="4689223" y="4419743"/>
            <a:ext cx="194410" cy="1942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FA62A958-B1EF-D14B-AF70-0D743B506147}"/>
              </a:ext>
            </a:extLst>
          </p:cNvPr>
          <p:cNvSpPr/>
          <p:nvPr/>
        </p:nvSpPr>
        <p:spPr>
          <a:xfrm rot="10800000">
            <a:off x="2377539" y="6227839"/>
            <a:ext cx="194410" cy="1942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1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4E1DD07-DE78-3143-BDE1-B3DD54CF0128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计算数组 “逆序对”的个数配图（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60D8E3-CFC7-3A44-8AE8-AA10F8907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85" y="5745705"/>
            <a:ext cx="4580854" cy="11275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3E57E0-19A5-4140-BD84-FC582753A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85" y="1976419"/>
            <a:ext cx="4580854" cy="11275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BDCD5B7-5648-1C4E-9E0C-C5DCBBCAC594}"/>
              </a:ext>
            </a:extLst>
          </p:cNvPr>
          <p:cNvSpPr txBox="1"/>
          <p:nvPr/>
        </p:nvSpPr>
        <p:spPr>
          <a:xfrm flipH="1">
            <a:off x="333470" y="4959058"/>
            <a:ext cx="11601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情况 </a:t>
            </a:r>
            <a:r>
              <a:rPr kumimoji="1"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：当“后有序数组”中的元素用完时，“前有序数组”中的元素出列时，“后有序数组”的长度就一下子成为了“逆序数”的个数，因为“后有序数组”中的所有元素都不大于当前出列元素。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430307-2F75-1945-AB9E-E0DB19395A37}"/>
              </a:ext>
            </a:extLst>
          </p:cNvPr>
          <p:cNvSpPr/>
          <p:nvPr/>
        </p:nvSpPr>
        <p:spPr>
          <a:xfrm>
            <a:off x="5013789" y="2086599"/>
            <a:ext cx="6633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出列时，“后有序数组”中已经出列的元素都不小于 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，它们的个数为 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(j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mid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。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C30426-D9FA-FF44-A2CA-59AD3F77CE62}"/>
              </a:ext>
            </a:extLst>
          </p:cNvPr>
          <p:cNvSpPr/>
          <p:nvPr/>
        </p:nvSpPr>
        <p:spPr>
          <a:xfrm>
            <a:off x="335085" y="752005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方法二：“前有序数组”中的元素出列时计算逆序数。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09D298-790A-D543-9F89-878AB58CC7CD}"/>
              </a:ext>
            </a:extLst>
          </p:cNvPr>
          <p:cNvSpPr/>
          <p:nvPr/>
        </p:nvSpPr>
        <p:spPr>
          <a:xfrm>
            <a:off x="333470" y="1311217"/>
            <a:ext cx="112188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情况 </a:t>
            </a:r>
            <a:r>
              <a:rPr kumimoji="1"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：当“前有序数组”和“后有序数组”都还有元素时，在“前有序数组”中的元素出列时，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计算“后有序数组”中已经出列的元素个数</a:t>
            </a:r>
            <a:r>
              <a:rPr kumimoji="1"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1B22337A-288E-7641-8088-CECC9DF5FDC9}"/>
              </a:ext>
            </a:extLst>
          </p:cNvPr>
          <p:cNvSpPr/>
          <p:nvPr/>
        </p:nvSpPr>
        <p:spPr>
          <a:xfrm rot="10800000">
            <a:off x="1670239" y="2627431"/>
            <a:ext cx="194410" cy="1942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91B6BA-C593-7742-ADF4-641974306271}"/>
              </a:ext>
            </a:extLst>
          </p:cNvPr>
          <p:cNvSpPr/>
          <p:nvPr/>
        </p:nvSpPr>
        <p:spPr>
          <a:xfrm>
            <a:off x="333470" y="3182775"/>
            <a:ext cx="116771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情况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：当“前有序数组”中的元素用完时，“后有序数组”中的元素出列时不用计算逆序数。因为它不小于它前面的所有元素。</a:t>
            </a:r>
            <a:endParaRPr kumimoji="1" lang="en-US" altLang="zh-CN" sz="20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79D510-1713-0244-9D3A-C5BB30D7B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85" y="3879396"/>
            <a:ext cx="4585782" cy="1128808"/>
          </a:xfrm>
          <a:prstGeom prst="rect">
            <a:avLst/>
          </a:prstGeom>
        </p:spPr>
      </p:pic>
      <p:sp>
        <p:nvSpPr>
          <p:cNvPr id="12" name="下箭头 11">
            <a:extLst>
              <a:ext uri="{FF2B5EF4-FFF2-40B4-BE49-F238E27FC236}">
                <a16:creationId xmlns:a16="http://schemas.microsoft.com/office/drawing/2014/main" id="{E435122A-7892-A744-81E6-4EAFBE5CE974}"/>
              </a:ext>
            </a:extLst>
          </p:cNvPr>
          <p:cNvSpPr/>
          <p:nvPr/>
        </p:nvSpPr>
        <p:spPr>
          <a:xfrm rot="10800000">
            <a:off x="4551931" y="4538136"/>
            <a:ext cx="194410" cy="1942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E610D00D-D815-154C-8CA4-A2943F76BCC8}"/>
              </a:ext>
            </a:extLst>
          </p:cNvPr>
          <p:cNvSpPr/>
          <p:nvPr/>
        </p:nvSpPr>
        <p:spPr>
          <a:xfrm rot="10800000">
            <a:off x="2260794" y="6274468"/>
            <a:ext cx="194410" cy="1942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05AC38-FC5B-DC46-B071-6571F4F10280}"/>
              </a:ext>
            </a:extLst>
          </p:cNvPr>
          <p:cNvSpPr/>
          <p:nvPr/>
        </p:nvSpPr>
        <p:spPr>
          <a:xfrm>
            <a:off x="5110399" y="5893605"/>
            <a:ext cx="6359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 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出列时，“后有序数组”中所有的元素都不大于 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，它们的个数为 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(r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mid)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，这里 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为子数组右边的索引值。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93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497</Words>
  <Application>Microsoft Macintosh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SimHei</vt:lpstr>
      <vt:lpstr>KaiTi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29</cp:revision>
  <dcterms:created xsi:type="dcterms:W3CDTF">2019-06-21T04:31:12Z</dcterms:created>
  <dcterms:modified xsi:type="dcterms:W3CDTF">2019-06-28T15:30:38Z</dcterms:modified>
</cp:coreProperties>
</file>