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9" d="100"/>
          <a:sy n="13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26BC90-E641-1940-A88B-D5BB53175221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377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IV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C2E13A-3921-BB40-BF5B-8654E59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68" y="827023"/>
            <a:ext cx="9109456" cy="59654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734799-94F7-3842-884B-AC2D88261BEC}"/>
              </a:ext>
            </a:extLst>
          </p:cNvPr>
          <p:cNvSpPr/>
          <p:nvPr/>
        </p:nvSpPr>
        <p:spPr>
          <a:xfrm>
            <a:off x="339176" y="1936287"/>
            <a:ext cx="5367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该树的特点：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、每个结点最多只有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len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(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nums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个分支；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target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&lt;=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0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的结点剪枝，</a:t>
            </a:r>
            <a:b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</a:b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     当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target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0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的时候，结算。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6A057A-B7B9-974D-BCEB-BA94D7259491}"/>
              </a:ext>
            </a:extLst>
          </p:cNvPr>
          <p:cNvSpPr/>
          <p:nvPr/>
        </p:nvSpPr>
        <p:spPr>
          <a:xfrm>
            <a:off x="339176" y="1451136"/>
            <a:ext cx="3645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示例：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= [1, 2, 3]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target = 4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68F9E9-BB71-C848-A5E1-A3F47100E5AC}"/>
              </a:ext>
            </a:extLst>
          </p:cNvPr>
          <p:cNvSpPr txBox="1"/>
          <p:nvPr/>
        </p:nvSpPr>
        <p:spPr>
          <a:xfrm flipH="1">
            <a:off x="339176" y="776568"/>
            <a:ext cx="448268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思路：动态规划、回溯搜索。</a:t>
            </a:r>
          </a:p>
        </p:txBody>
      </p:sp>
    </p:spTree>
    <p:extLst>
      <p:ext uri="{BB962C8B-B14F-4D97-AF65-F5344CB8AC3E}">
        <p14:creationId xmlns:p14="http://schemas.microsoft.com/office/powerpoint/2010/main" val="113509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678</TotalTime>
  <Words>68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等线</vt:lpstr>
      <vt:lpstr>等线 Light</vt:lpstr>
      <vt:lpstr>黑体</vt:lpstr>
      <vt:lpstr>楷体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20</cp:revision>
  <dcterms:created xsi:type="dcterms:W3CDTF">2019-06-28T08:05:15Z</dcterms:created>
  <dcterms:modified xsi:type="dcterms:W3CDTF">2019-07-29T23:33:09Z</dcterms:modified>
</cp:coreProperties>
</file>