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60" r:id="rId2"/>
    <p:sldId id="264" r:id="rId3"/>
    <p:sldId id="265" r:id="rId4"/>
    <p:sldId id="266" r:id="rId5"/>
    <p:sldId id="271" r:id="rId6"/>
    <p:sldId id="2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73160-E6AE-664E-B14F-CC4DB2DD9A8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7BC8-629E-8D4A-9CD1-4F538A628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36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6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C59BF-AF0B-F845-A1DB-D8F55838A1A7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385899-996E-7041-A297-D1D2CB9DB3A5}"/>
              </a:ext>
            </a:extLst>
          </p:cNvPr>
          <p:cNvSpPr/>
          <p:nvPr/>
        </p:nvSpPr>
        <p:spPr>
          <a:xfrm>
            <a:off x="3414745" y="5515920"/>
            <a:ext cx="8389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，即当前最大异或值的“前缀”为“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个数的“前缀” 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 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。因此这一位一定是“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9DC86-9E20-A548-AD38-8C891D5B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18" y="679763"/>
            <a:ext cx="5043535" cy="48172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9B9212-7DA2-D249-90F3-9656BD07BF75}"/>
              </a:ext>
            </a:extLst>
          </p:cNvPr>
          <p:cNvSpPr/>
          <p:nvPr/>
        </p:nvSpPr>
        <p:spPr>
          <a:xfrm>
            <a:off x="287088" y="1257729"/>
            <a:ext cx="4654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           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           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并且，观察到除了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以外，其他数的前缀都是“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”，因此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一定是得到最大异或值的其中一个数，另一个数从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中产生。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9D6F87-8369-8F43-9EEF-60B8635F043E}"/>
              </a:ext>
            </a:extLst>
          </p:cNvPr>
          <p:cNvSpPr/>
          <p:nvPr/>
        </p:nvSpPr>
        <p:spPr>
          <a:xfrm>
            <a:off x="5338011" y="2771861"/>
            <a:ext cx="2309700" cy="5168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60CA-15D9-4243-AF35-65868B8D1B7E}"/>
              </a:ext>
            </a:extLst>
          </p:cNvPr>
          <p:cNvSpPr/>
          <p:nvPr/>
        </p:nvSpPr>
        <p:spPr>
          <a:xfrm>
            <a:off x="5365717" y="4380141"/>
            <a:ext cx="2309701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7B2530-1987-F84B-B4AE-2C57D0117180}"/>
              </a:ext>
            </a:extLst>
          </p:cNvPr>
          <p:cNvSpPr/>
          <p:nvPr/>
        </p:nvSpPr>
        <p:spPr>
          <a:xfrm>
            <a:off x="5328774" y="1304864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A61289-501D-7F4E-971A-974F7350EA83}"/>
              </a:ext>
            </a:extLst>
          </p:cNvPr>
          <p:cNvSpPr/>
          <p:nvPr/>
        </p:nvSpPr>
        <p:spPr>
          <a:xfrm>
            <a:off x="5328774" y="1800680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D59E9A-23A7-2045-BB4A-4483E7CA7ACB}"/>
              </a:ext>
            </a:extLst>
          </p:cNvPr>
          <p:cNvSpPr/>
          <p:nvPr/>
        </p:nvSpPr>
        <p:spPr>
          <a:xfrm>
            <a:off x="5338009" y="2268449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038FDB-87AB-5248-BED3-C4A687B9C3EB}"/>
              </a:ext>
            </a:extLst>
          </p:cNvPr>
          <p:cNvSpPr/>
          <p:nvPr/>
        </p:nvSpPr>
        <p:spPr>
          <a:xfrm>
            <a:off x="5328773" y="3261883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DAA090-90C1-1C49-84FC-035DFB3D7906}"/>
              </a:ext>
            </a:extLst>
          </p:cNvPr>
          <p:cNvSpPr/>
          <p:nvPr/>
        </p:nvSpPr>
        <p:spPr>
          <a:xfrm>
            <a:off x="5328774" y="3764799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44CB0-0B98-4A44-9762-22CF19B8118B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BFAEF0-1A28-194A-B4DD-597CE598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9" y="683865"/>
            <a:ext cx="5071544" cy="48131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FD12CE3-C37F-584A-969E-1288AF8E66B9}"/>
              </a:ext>
            </a:extLst>
          </p:cNvPr>
          <p:cNvSpPr/>
          <p:nvPr/>
        </p:nvSpPr>
        <p:spPr>
          <a:xfrm>
            <a:off x="5365718" y="2790335"/>
            <a:ext cx="2845409" cy="49835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221533-8612-294C-9753-254ACD2498BD}"/>
              </a:ext>
            </a:extLst>
          </p:cNvPr>
          <p:cNvSpPr/>
          <p:nvPr/>
        </p:nvSpPr>
        <p:spPr>
          <a:xfrm>
            <a:off x="5365718" y="4389377"/>
            <a:ext cx="2845410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22D13C-5500-2741-8880-81655994CF31}"/>
              </a:ext>
            </a:extLst>
          </p:cNvPr>
          <p:cNvSpPr/>
          <p:nvPr/>
        </p:nvSpPr>
        <p:spPr>
          <a:xfrm>
            <a:off x="5365716" y="1311141"/>
            <a:ext cx="2845411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CF9D1F-0879-F74C-A4DD-CA0C877119EE}"/>
              </a:ext>
            </a:extLst>
          </p:cNvPr>
          <p:cNvSpPr/>
          <p:nvPr/>
        </p:nvSpPr>
        <p:spPr>
          <a:xfrm>
            <a:off x="5365716" y="2291985"/>
            <a:ext cx="2845411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21A04B-8B10-CE4B-AA16-E81DE1E8F8AE}"/>
              </a:ext>
            </a:extLst>
          </p:cNvPr>
          <p:cNvSpPr/>
          <p:nvPr/>
        </p:nvSpPr>
        <p:spPr>
          <a:xfrm>
            <a:off x="5376640" y="3277477"/>
            <a:ext cx="2834488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931A28-40DB-434B-8D6C-C18D4A6A21EE}"/>
              </a:ext>
            </a:extLst>
          </p:cNvPr>
          <p:cNvSpPr/>
          <p:nvPr/>
        </p:nvSpPr>
        <p:spPr>
          <a:xfrm>
            <a:off x="3414745" y="5515920"/>
            <a:ext cx="8472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，即当前最大异或值的“前缀”为“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发现“存在”三个数的“前缀” 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。于是这一位是可以为“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54DDF7-2DF4-E343-A09C-A370B9E04136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C7A118-0178-DA48-B7EC-AEB39F2CF171}"/>
              </a:ext>
            </a:extLst>
          </p:cNvPr>
          <p:cNvSpPr/>
          <p:nvPr/>
        </p:nvSpPr>
        <p:spPr>
          <a:xfrm>
            <a:off x="287088" y="1248493"/>
            <a:ext cx="4792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由前面的分析，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一定是得到最大异或值的其中一个数，另一个数从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中产生。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5BC5E2-3FC3-B540-9545-D9E6647E2C2F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C723A2-13EF-114C-969D-4DC41D2E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16" y="674628"/>
            <a:ext cx="5073291" cy="48131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34692F-60A6-3045-897D-E222C86996E6}"/>
              </a:ext>
            </a:extLst>
          </p:cNvPr>
          <p:cNvSpPr/>
          <p:nvPr/>
        </p:nvSpPr>
        <p:spPr>
          <a:xfrm>
            <a:off x="4098233" y="5515920"/>
            <a:ext cx="801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发现“存在”一个数的前缀（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。于是这一位是可以为“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BBCFFD-CBAA-884E-8590-D834210F5D78}"/>
              </a:ext>
            </a:extLst>
          </p:cNvPr>
          <p:cNvSpPr/>
          <p:nvPr/>
        </p:nvSpPr>
        <p:spPr>
          <a:xfrm>
            <a:off x="5365718" y="2808807"/>
            <a:ext cx="3399591" cy="479877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CE4E24-D60C-5244-9ABC-A2F20233C1C5}"/>
              </a:ext>
            </a:extLst>
          </p:cNvPr>
          <p:cNvSpPr/>
          <p:nvPr/>
        </p:nvSpPr>
        <p:spPr>
          <a:xfrm>
            <a:off x="287088" y="1230002"/>
            <a:ext cx="388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并且，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分析到这里，我们可以发现，“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CA36FA-797A-174E-BC35-7D548B5CCEE0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CF1B6A-4F41-904B-8D7E-1EBB74CE8B4E}"/>
              </a:ext>
            </a:extLst>
          </p:cNvPr>
          <p:cNvSpPr/>
          <p:nvPr/>
        </p:nvSpPr>
        <p:spPr>
          <a:xfrm>
            <a:off x="5365717" y="4389377"/>
            <a:ext cx="3399591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C214E-ABA7-0749-B223-6F9B44638A81}"/>
              </a:ext>
            </a:extLst>
          </p:cNvPr>
          <p:cNvSpPr/>
          <p:nvPr/>
        </p:nvSpPr>
        <p:spPr>
          <a:xfrm>
            <a:off x="5365716" y="2291985"/>
            <a:ext cx="3399592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B8F619-CE39-7540-9B7F-005E57E1C8E5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F6F0D2-E99C-6544-9B4C-6F499D81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81" y="656156"/>
            <a:ext cx="5061675" cy="47372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CDD394-25CB-2B4F-8087-C4F6468976E9}"/>
              </a:ext>
            </a:extLst>
          </p:cNvPr>
          <p:cNvSpPr/>
          <p:nvPr/>
        </p:nvSpPr>
        <p:spPr>
          <a:xfrm>
            <a:off x="212233" y="1352714"/>
            <a:ext cx="499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根据前面的分析，我们其实已经锁定了结果来自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和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这两个数，如果这个数位是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，那么它们不能互相异或得到第三个数，因此不能是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，只能是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F4F252-62F2-2349-9578-BB3F7C2BB471}"/>
              </a:ext>
            </a:extLst>
          </p:cNvPr>
          <p:cNvSpPr/>
          <p:nvPr/>
        </p:nvSpPr>
        <p:spPr>
          <a:xfrm>
            <a:off x="5365717" y="4389377"/>
            <a:ext cx="4073847" cy="59921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1593BA-1F56-4A43-8576-75FEF727758B}"/>
              </a:ext>
            </a:extLst>
          </p:cNvPr>
          <p:cNvSpPr/>
          <p:nvPr/>
        </p:nvSpPr>
        <p:spPr>
          <a:xfrm>
            <a:off x="5365717" y="2268453"/>
            <a:ext cx="4073847" cy="105759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500B65-BC51-E44D-815B-E54D4087A7F9}"/>
              </a:ext>
            </a:extLst>
          </p:cNvPr>
          <p:cNvSpPr/>
          <p:nvPr/>
        </p:nvSpPr>
        <p:spPr>
          <a:xfrm>
            <a:off x="4098233" y="5515920"/>
            <a:ext cx="796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如果这一位是“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，目前得到的数与所有的“前缀”异或得到的第三个数都不在这个“前缀”里面，因此这一位就一定不能是“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AD180-2713-DD44-9EF3-FFC5F21A3E15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4364A-6400-4140-ABAF-571934C80174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4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9B2282C-1508-234B-9DB6-8E01422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45" y="665583"/>
            <a:ext cx="5094121" cy="47372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700988-4EF0-384B-AADB-3B1890F3299D}"/>
              </a:ext>
            </a:extLst>
          </p:cNvPr>
          <p:cNvSpPr/>
          <p:nvPr/>
        </p:nvSpPr>
        <p:spPr>
          <a:xfrm>
            <a:off x="4098233" y="5515920"/>
            <a:ext cx="796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如果这一位是“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，目前得到的数与所有的“前缀”异或得到的第三个数都不在这个“前缀”里面，因此这一位就一定不能是“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1E539D-63D2-6641-AAEB-3B8E390B639D}"/>
              </a:ext>
            </a:extLst>
          </p:cNvPr>
          <p:cNvSpPr/>
          <p:nvPr/>
        </p:nvSpPr>
        <p:spPr>
          <a:xfrm>
            <a:off x="5365718" y="2277880"/>
            <a:ext cx="4618792" cy="105759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01E59E-817D-B04C-86C5-D17ADA91C4F7}"/>
              </a:ext>
            </a:extLst>
          </p:cNvPr>
          <p:cNvSpPr/>
          <p:nvPr/>
        </p:nvSpPr>
        <p:spPr>
          <a:xfrm>
            <a:off x="5365717" y="4398804"/>
            <a:ext cx="4618793" cy="59921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AEABE1-2C28-C549-A9F5-3F5917EF6F1D}"/>
              </a:ext>
            </a:extLst>
          </p:cNvPr>
          <p:cNvSpPr/>
          <p:nvPr/>
        </p:nvSpPr>
        <p:spPr>
          <a:xfrm>
            <a:off x="212233" y="1352714"/>
            <a:ext cx="499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根据前面的分析，我们其实已经锁定了结果来自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和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这两个数，如果这个数位是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，那么它们不能互相异或得到第三个数，因此不能是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，只能是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B67791-F9E9-4A4E-A93F-B39A5CE68720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9546D8-9AFB-AC44-B376-062A43BC00E4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8133FD9-6996-7140-9348-CFE21291F341}"/>
              </a:ext>
            </a:extLst>
          </p:cNvPr>
          <p:cNvSpPr/>
          <p:nvPr/>
        </p:nvSpPr>
        <p:spPr>
          <a:xfrm>
            <a:off x="1079466" y="1049022"/>
            <a:ext cx="106602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总结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解这道问题的关键在于理解：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、异或运算的性质，如果三个数其中两个异或运算可以得到第三个数，那么它们的顺序可以任意调换（位运算性质）；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zh-CN" altLang="en-US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、二进制越高位是“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，则这个数越大（贪心算法）；</a:t>
            </a: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、理解如何使用“前缀”锁定异或值最大的那两个数（使用位掩码）。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72D71A-C984-104D-A6C9-3D4B76D5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6" y="3495845"/>
            <a:ext cx="9965521" cy="8242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AC760D7-56D8-0545-8629-95CEF96C8918}"/>
              </a:ext>
            </a:extLst>
          </p:cNvPr>
          <p:cNvSpPr/>
          <p:nvPr/>
        </p:nvSpPr>
        <p:spPr>
          <a:xfrm>
            <a:off x="2161880" y="92573"/>
            <a:ext cx="8032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：“数组中两个数的最大异或值”题解配图（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7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63</TotalTime>
  <Words>1093</Words>
  <Application>Microsoft Macintosh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黑体</vt:lpstr>
      <vt:lpstr>楷体_GB2312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2019-06-28T08:05:15Z</dcterms:created>
  <dcterms:modified xsi:type="dcterms:W3CDTF">2019-06-28T10:26:47Z</dcterms:modified>
</cp:coreProperties>
</file>