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876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：“链表的中间结点”题解配图（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DDA30F-4EAD-CC42-A832-F1608205E6C3}"/>
              </a:ext>
            </a:extLst>
          </p:cNvPr>
          <p:cNvSpPr/>
          <p:nvPr/>
        </p:nvSpPr>
        <p:spPr>
          <a:xfrm>
            <a:off x="423713" y="947097"/>
            <a:ext cx="997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情况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：如果快指针可以前进的条件是：当前快指针和当前快指针的下一个结点都非空。</a:t>
            </a:r>
            <a:endParaRPr lang="zh-CN" alt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70D1F6-E695-0445-8875-431D09DF7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3" y="1316429"/>
            <a:ext cx="4657585" cy="11345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631D5C5-EE79-0C44-9BBF-49C67F2B2E92}"/>
              </a:ext>
            </a:extLst>
          </p:cNvPr>
          <p:cNvSpPr/>
          <p:nvPr/>
        </p:nvSpPr>
        <p:spPr>
          <a:xfrm>
            <a:off x="423713" y="2541367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当结点个数为奇数时，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slow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结点落在链表的中间结点。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2C6AAA-ADB3-9946-BCFE-5D9C54BB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62" y="3233763"/>
            <a:ext cx="7766508" cy="116709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A8F2A40-3B03-BB40-8EF6-9D8FF2014A09}"/>
              </a:ext>
            </a:extLst>
          </p:cNvPr>
          <p:cNvSpPr/>
          <p:nvPr/>
        </p:nvSpPr>
        <p:spPr>
          <a:xfrm>
            <a:off x="423713" y="4441115"/>
            <a:ext cx="8386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B0207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当结点个数为偶数时：</a:t>
            </a:r>
            <a:r>
              <a:rPr lang="en-US" altLang="zh-CN" b="1" dirty="0">
                <a:solidFill>
                  <a:srgbClr val="FB0207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slow </a:t>
            </a:r>
            <a:r>
              <a:rPr lang="zh-CN" altLang="en-US" b="1" dirty="0">
                <a:solidFill>
                  <a:srgbClr val="FB0207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结点落在靠右的中间结点（符合题意）。</a:t>
            </a:r>
            <a:endParaRPr lang="zh-CN" altLang="en-US" b="1" dirty="0">
              <a:solidFill>
                <a:srgbClr val="FB0207"/>
              </a:solidFill>
              <a:effectLst/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E836A4-CC4C-3A43-BBF9-F2335276A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62" y="5151670"/>
            <a:ext cx="6344732" cy="10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9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626B89-8E96-8145-91B8-6D1B4313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5149491"/>
            <a:ext cx="6344732" cy="120953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F829388-16AE-0F4C-91BF-DC4F3BE18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3" y="1375362"/>
            <a:ext cx="5856577" cy="10284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876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：“链表的中间结点”题解配图（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DDA30F-4EAD-CC42-A832-F1608205E6C3}"/>
              </a:ext>
            </a:extLst>
          </p:cNvPr>
          <p:cNvSpPr/>
          <p:nvPr/>
        </p:nvSpPr>
        <p:spPr>
          <a:xfrm>
            <a:off x="423713" y="947097"/>
            <a:ext cx="997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情况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：如果快指针可以前进的条件是：当前快指针下一个结点和下下个结点都非空。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31D5C5-EE79-0C44-9BBF-49C67F2B2E92}"/>
              </a:ext>
            </a:extLst>
          </p:cNvPr>
          <p:cNvSpPr/>
          <p:nvPr/>
        </p:nvSpPr>
        <p:spPr>
          <a:xfrm>
            <a:off x="423713" y="2541367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当结点个数为奇数时，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slow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结点落在链表的中间结点。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2C6AAA-ADB3-9946-BCFE-5D9C54BB1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62" y="3233763"/>
            <a:ext cx="7766508" cy="116709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A8F2A40-3B03-BB40-8EF6-9D8FF2014A09}"/>
              </a:ext>
            </a:extLst>
          </p:cNvPr>
          <p:cNvSpPr/>
          <p:nvPr/>
        </p:nvSpPr>
        <p:spPr>
          <a:xfrm>
            <a:off x="423713" y="4441115"/>
            <a:ext cx="8386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B0207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当结点个数为偶数时：</a:t>
            </a:r>
            <a:r>
              <a:rPr lang="en-US" altLang="zh-CN" b="1" dirty="0">
                <a:solidFill>
                  <a:srgbClr val="FB0207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slow </a:t>
            </a:r>
            <a:r>
              <a:rPr lang="zh-CN" altLang="en-US" b="1" dirty="0">
                <a:solidFill>
                  <a:srgbClr val="FB0207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结点落在靠左的中间结点（不符合题意）。</a:t>
            </a:r>
            <a:endParaRPr lang="zh-CN" altLang="en-US" b="1" dirty="0">
              <a:solidFill>
                <a:srgbClr val="FB0207"/>
              </a:solidFill>
              <a:effectLst/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2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63</TotalTime>
  <Words>166</Words>
  <Application>Microsoft Macintosh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2019-06-28T08:05:15Z</dcterms:created>
  <dcterms:modified xsi:type="dcterms:W3CDTF">2019-06-28T16:22:46Z</dcterms:modified>
</cp:coreProperties>
</file>