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00FA00"/>
    <a:srgbClr val="FFFC00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/>
    <p:restoredTop sz="94647"/>
  </p:normalViewPr>
  <p:slideViewPr>
    <p:cSldViewPr snapToGrid="0" snapToObjects="1">
      <p:cViewPr>
        <p:scale>
          <a:sx n="121" d="100"/>
          <a:sy n="121" d="100"/>
        </p:scale>
        <p:origin x="4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C44E0C-1D0A-C246-ACB7-DED27E86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7ADB19-6A75-1D45-B232-71EC36158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504093" y="2146154"/>
            <a:ext cx="4305802" cy="4051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ACF77B-95B5-C241-A943-2A56B393198B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EA09D85-8A32-F246-89A2-9D90A40E1B7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6AC36-16F6-504E-B418-6ED785D3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D1CCE4-E50C-3940-A7B7-BB1AA5A44ACF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9EF5B9-5506-EA4B-B5AB-C06954F3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93" y="3178269"/>
            <a:ext cx="4032686" cy="27695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C1A7460-33D6-AF40-BC0A-3095603D6E4F}"/>
              </a:ext>
            </a:extLst>
          </p:cNvPr>
          <p:cNvSpPr/>
          <p:nvPr/>
        </p:nvSpPr>
        <p:spPr>
          <a:xfrm>
            <a:off x="1611368" y="5124868"/>
            <a:ext cx="3086756" cy="99215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86D800-B989-3B46-87B7-8FBB8CE31302}"/>
              </a:ext>
            </a:extLst>
          </p:cNvPr>
          <p:cNvSpPr/>
          <p:nvPr/>
        </p:nvSpPr>
        <p:spPr>
          <a:xfrm>
            <a:off x="6337738" y="5108620"/>
            <a:ext cx="4845269" cy="1015663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退出循环以后，考虑是否需要后处理。</a:t>
            </a:r>
            <a:endParaRPr lang="en-US" altLang="zh-CN" sz="2000" b="1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即检查通过“排除”和“夹逼”以后，</a:t>
            </a:r>
            <a:br>
              <a:rPr lang="en-US" altLang="zh-CN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最后剩下的那个数是否符合题意。</a:t>
            </a:r>
          </a:p>
        </p:txBody>
      </p:sp>
    </p:spTree>
    <p:extLst>
      <p:ext uri="{BB962C8B-B14F-4D97-AF65-F5344CB8AC3E}">
        <p14:creationId xmlns:p14="http://schemas.microsoft.com/office/powerpoint/2010/main" val="101773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B9A4D01-1A8F-6043-8CE9-1345F982CC82}"/>
              </a:ext>
            </a:extLst>
          </p:cNvPr>
          <p:cNvSpPr/>
          <p:nvPr/>
        </p:nvSpPr>
        <p:spPr>
          <a:xfrm>
            <a:off x="6379780" y="5804168"/>
            <a:ext cx="3037489" cy="40011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至此，代码编写完成。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09D85-8A32-F246-89A2-9D90A40E1B7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6AC36-16F6-504E-B418-6ED785D3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D1CCE4-E50C-3940-A7B7-BB1AA5A44ACF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9EF5B9-5506-EA4B-B5AB-C06954F3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93" y="3178269"/>
            <a:ext cx="4032686" cy="2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654003-9136-8F4E-B4A9-7925D006F84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86C8A8-D194-0A44-A5E9-4C2DD6CB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019E547-C08D-554E-A5C6-9F573FEEED0C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300861" y="2152901"/>
            <a:ext cx="3776797" cy="70788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_GB2312" panose="02010609030101010101" pitchFamily="49" charset="-122"/>
                <a:ea typeface="KaiTi_GB2312" panose="02010609030101010101" pitchFamily="49" charset="-122"/>
                <a:cs typeface="Times New Roman" panose="02020603050405020304" pitchFamily="18" charset="0"/>
              </a:rPr>
              <a:t>思考左右边界，这是前提。一定不能漏掉目标数值。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551869" y="2860787"/>
            <a:ext cx="4352219" cy="34271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2B141A-B4E3-FA45-8034-3604545AB37A}"/>
              </a:ext>
            </a:extLst>
          </p:cNvPr>
          <p:cNvSpPr/>
          <p:nvPr/>
        </p:nvSpPr>
        <p:spPr>
          <a:xfrm>
            <a:off x="1551869" y="2226677"/>
            <a:ext cx="2515634" cy="48556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7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322843" y="2882140"/>
            <a:ext cx="5743033" cy="70788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不加思考地写下 </a:t>
            </a:r>
            <a:r>
              <a:rPr lang="en-US" altLang="zh-CN" sz="2000" b="1" dirty="0">
                <a:solidFill>
                  <a:srgbClr val="FFF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b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退出循环时也不必思考返回 </a:t>
            </a:r>
            <a:r>
              <a:rPr lang="en-US" altLang="zh-CN" sz="2000" b="1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E18DA-4A37-8B41-8992-420A355A1EC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631A4D-E1BF-ED4B-9F74-E6023E2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356902E-0C97-CA48-B246-02611EB7E172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904736" y="3148229"/>
            <a:ext cx="3993149" cy="15565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68E3D95-A489-E84C-9D4D-2AA13AB23DF8}"/>
              </a:ext>
            </a:extLst>
          </p:cNvPr>
          <p:cNvSpPr/>
          <p:nvPr/>
        </p:nvSpPr>
        <p:spPr>
          <a:xfrm>
            <a:off x="1577332" y="2862987"/>
            <a:ext cx="2679357" cy="3531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7379840-DB33-084F-8B2D-14E476456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577332" y="5896231"/>
            <a:ext cx="3993149" cy="74630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66F2792-7E68-CF48-BB92-5D177B587432}"/>
              </a:ext>
            </a:extLst>
          </p:cNvPr>
          <p:cNvSpPr/>
          <p:nvPr/>
        </p:nvSpPr>
        <p:spPr>
          <a:xfrm>
            <a:off x="1577331" y="4704789"/>
            <a:ext cx="261979" cy="3531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F3F67AE-2D82-FD4B-928F-894512D1B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624628" y="5195362"/>
            <a:ext cx="3993149" cy="8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348989" y="3089429"/>
            <a:ext cx="5475149" cy="1323439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先取左中位数，以后根据分支的逻辑，决定是否要修改成右中位数；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注意：取中位数最好的写法是：</a:t>
            </a:r>
            <a:b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左边界“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”右边界，再“无符号右移”。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753E33-EB9B-004B-8A36-F990BF9B5892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72F1D1-B2EA-014E-B9EF-297424EC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909D30-4EAC-7A46-8994-98F0907B7AA1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957880" y="3497553"/>
            <a:ext cx="3162300" cy="24095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5A5E91-075F-824F-A27D-2B74DA99F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532211" y="5132547"/>
            <a:ext cx="3162300" cy="14364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DADE3E-4ABC-8E47-B94F-0A2F8B362C1F}"/>
              </a:ext>
            </a:extLst>
          </p:cNvPr>
          <p:cNvSpPr/>
          <p:nvPr/>
        </p:nvSpPr>
        <p:spPr>
          <a:xfrm>
            <a:off x="2060028" y="3144374"/>
            <a:ext cx="3485821" cy="2504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1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317506" y="3538651"/>
            <a:ext cx="4087735" cy="1015663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先写容易想的分支逻辑，</a:t>
            </a:r>
            <a:br>
              <a:rPr lang="en-US" altLang="zh-CN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通常这个逻辑是排除中位数的，</a:t>
            </a:r>
            <a:br>
              <a:rPr lang="en-US" altLang="zh-CN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但并不绝对。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5D68BE-1F6F-5443-80DC-5BB6822AF0D7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4F963A-BC51-7942-9733-0D13266D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04A0739-305F-5B4F-8A7F-DC39892608AC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475449" y="5097517"/>
            <a:ext cx="3162300" cy="11981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886BB5-961F-1B47-A800-57C62178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2248521" y="4046483"/>
            <a:ext cx="3162300" cy="11981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A7BB16-F619-1A4D-BF5C-D78F8E253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924051" y="4463407"/>
            <a:ext cx="3162300" cy="119818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15F5DD7-6B6F-9744-8367-6550784DA2D8}"/>
              </a:ext>
            </a:extLst>
          </p:cNvPr>
          <p:cNvSpPr/>
          <p:nvPr/>
        </p:nvSpPr>
        <p:spPr>
          <a:xfrm>
            <a:off x="2060029" y="3606954"/>
            <a:ext cx="2890344" cy="73381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286771" y="3973704"/>
            <a:ext cx="5726553" cy="163121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在上一步分支编写正确的前提下，另一个分支的代码几乎是固定的，而不必过多思考逻辑上的正确性。</a:t>
            </a:r>
            <a:endParaRPr lang="en-US" altLang="zh-CN" sz="2000" b="1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注意：在循环中无需对中位数是否是目标元素单独作判断。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5DC55-EB3D-D141-80F6-7D95385F4C0D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E65E42-54FE-4E4E-84C0-C233F2BE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FF5E4C-501B-774A-AE1D-C55B1A8A618F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645441" y="5096377"/>
            <a:ext cx="3162300" cy="119932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E5403E-A982-E946-9D35-63A056D776F3}"/>
              </a:ext>
            </a:extLst>
          </p:cNvPr>
          <p:cNvSpPr/>
          <p:nvPr/>
        </p:nvSpPr>
        <p:spPr>
          <a:xfrm>
            <a:off x="2270236" y="4021351"/>
            <a:ext cx="1618592" cy="51911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966724-44E1-0440-BE32-F5E78C9F3F0D}"/>
              </a:ext>
            </a:extLst>
          </p:cNvPr>
          <p:cNvSpPr/>
          <p:nvPr/>
        </p:nvSpPr>
        <p:spPr>
          <a:xfrm>
            <a:off x="2053449" y="4462268"/>
            <a:ext cx="216787" cy="30602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5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297857" y="3582971"/>
            <a:ext cx="5608372" cy="163121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注意：写完分支逻辑后，</a:t>
            </a:r>
            <a:b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再看看是否有必要调整中位数。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现在的分支逻辑有可能在左中位数处不收缩，</a:t>
            </a:r>
            <a:b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从而进入死循环，</a:t>
            </a:r>
            <a:b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因此需要把左中位数调整成右中位数。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8C3755-6EF0-8C4C-8749-80F3F944B790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7FEACB-18A5-AB48-AF09-7052F0DA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9EE422-AA14-C943-B80E-0F69DF6B5BD1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1473330" y="5085868"/>
            <a:ext cx="3878050" cy="126238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92B5146-27B4-A64C-9AED-72BF07B0BC07}"/>
              </a:ext>
            </a:extLst>
          </p:cNvPr>
          <p:cNvSpPr/>
          <p:nvPr/>
        </p:nvSpPr>
        <p:spPr>
          <a:xfrm>
            <a:off x="2039006" y="3157246"/>
            <a:ext cx="3552497" cy="22708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EA1E43-1C06-AF47-A39C-2BF15D9E96F0}"/>
              </a:ext>
            </a:extLst>
          </p:cNvPr>
          <p:cNvSpPr/>
          <p:nvPr/>
        </p:nvSpPr>
        <p:spPr>
          <a:xfrm>
            <a:off x="2485695" y="4256690"/>
            <a:ext cx="1424153" cy="28377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05D4C0-B0B1-B747-AD01-96791D672226}"/>
              </a:ext>
            </a:extLst>
          </p:cNvPr>
          <p:cNvSpPr/>
          <p:nvPr/>
        </p:nvSpPr>
        <p:spPr>
          <a:xfrm>
            <a:off x="758699" y="3070734"/>
            <a:ext cx="1216950" cy="400110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左中位数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37B20B-ABC7-094C-989A-DDDD3140A44F}"/>
              </a:ext>
            </a:extLst>
          </p:cNvPr>
          <p:cNvSpPr/>
          <p:nvPr/>
        </p:nvSpPr>
        <p:spPr>
          <a:xfrm>
            <a:off x="594738" y="4213004"/>
            <a:ext cx="1757184" cy="400110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左边界不收缩</a:t>
            </a:r>
          </a:p>
        </p:txBody>
      </p:sp>
    </p:spTree>
    <p:extLst>
      <p:ext uri="{BB962C8B-B14F-4D97-AF65-F5344CB8AC3E}">
        <p14:creationId xmlns:p14="http://schemas.microsoft.com/office/powerpoint/2010/main" val="24374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26CAFBB-F082-AB4A-9426-387FD1EB137B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7C0F8C0-B3F9-464D-AD31-EAB8F4E0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428F92-9152-6940-A332-E712D5A02A57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1F695C6-DEFC-1C4E-90DD-C4EF0A6C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93" y="3178269"/>
            <a:ext cx="4032686" cy="27695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E465A86-A2E1-C842-A486-CDC84A2CDA89}"/>
              </a:ext>
            </a:extLst>
          </p:cNvPr>
          <p:cNvSpPr/>
          <p:nvPr/>
        </p:nvSpPr>
        <p:spPr>
          <a:xfrm>
            <a:off x="4708634" y="3144373"/>
            <a:ext cx="430925" cy="31084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17FB2B-91BC-2F4D-865C-98400544279D}"/>
              </a:ext>
            </a:extLst>
          </p:cNvPr>
          <p:cNvSpPr/>
          <p:nvPr/>
        </p:nvSpPr>
        <p:spPr>
          <a:xfrm>
            <a:off x="4635062" y="2269545"/>
            <a:ext cx="6022428" cy="40011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在括号内“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”，表示将中位数改成右中位数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A2F12404-5FCF-F341-8CE0-F7D2AD3EC6C6}"/>
              </a:ext>
            </a:extLst>
          </p:cNvPr>
          <p:cNvSpPr/>
          <p:nvPr/>
        </p:nvSpPr>
        <p:spPr>
          <a:xfrm>
            <a:off x="4789227" y="2686016"/>
            <a:ext cx="290758" cy="4023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87" t="62438" r="9403" b="9946"/>
          <a:stretch/>
        </p:blipFill>
        <p:spPr>
          <a:xfrm>
            <a:off x="1273633" y="5069023"/>
            <a:ext cx="3865925" cy="10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0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337738" y="5108620"/>
            <a:ext cx="4845269" cy="1015663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退出循环以后，考虑是否需要后处理。</a:t>
            </a:r>
            <a:endParaRPr lang="en-US" altLang="zh-CN" sz="2000" b="1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即检查通过“排除”和“夹逼”以后，</a:t>
            </a:r>
            <a:br>
              <a:rPr lang="en-US" altLang="zh-CN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最后剩下的那个数是否符合题意。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E44FE-46F0-604D-93F3-76173A5079B4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C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“神奇的”二分查找法模板的编写流程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37F2BC-5E6E-A243-AC9D-2E50B912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" y="791487"/>
            <a:ext cx="5914338" cy="59760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931BBD-F489-0D46-86E5-95C1462D0CFB}"/>
              </a:ext>
            </a:extLst>
          </p:cNvPr>
          <p:cNvSpPr txBox="1"/>
          <p:nvPr/>
        </p:nvSpPr>
        <p:spPr>
          <a:xfrm flipH="1">
            <a:off x="1148741" y="859221"/>
            <a:ext cx="420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B1409B-810C-6A41-97AA-A738857E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93" y="3178269"/>
            <a:ext cx="4032686" cy="276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87" t="62438" r="9403" b="9946"/>
          <a:stretch/>
        </p:blipFill>
        <p:spPr>
          <a:xfrm>
            <a:off x="1473330" y="5108620"/>
            <a:ext cx="4422973" cy="13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842</TotalTime>
  <Words>464</Words>
  <Application>Microsoft Macintosh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SimHei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47</cp:revision>
  <dcterms:created xsi:type="dcterms:W3CDTF">2019-06-28T08:05:15Z</dcterms:created>
  <dcterms:modified xsi:type="dcterms:W3CDTF">2019-07-23T18:57:46Z</dcterms:modified>
</cp:coreProperties>
</file>