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4647"/>
  </p:normalViewPr>
  <p:slideViewPr>
    <p:cSldViewPr snapToGrid="0" snapToObjects="1">
      <p:cViewPr varScale="1">
        <p:scale>
          <a:sx n="109" d="100"/>
          <a:sy n="109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43E876A6-CBB8-5644-BFA2-0270DDA75316}"/>
              </a:ext>
            </a:extLst>
          </p:cNvPr>
          <p:cNvSpPr/>
          <p:nvPr/>
        </p:nvSpPr>
        <p:spPr>
          <a:xfrm>
            <a:off x="2587123" y="6202013"/>
            <a:ext cx="964969" cy="35340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84FA78A-C27C-D641-B39A-467C051C43B3}"/>
              </a:ext>
            </a:extLst>
          </p:cNvPr>
          <p:cNvSpPr/>
          <p:nvPr/>
        </p:nvSpPr>
        <p:spPr>
          <a:xfrm>
            <a:off x="2587123" y="4614717"/>
            <a:ext cx="964969" cy="35340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33B6A38-A973-F540-9F68-C35BFB25071D}"/>
              </a:ext>
            </a:extLst>
          </p:cNvPr>
          <p:cNvSpPr/>
          <p:nvPr/>
        </p:nvSpPr>
        <p:spPr>
          <a:xfrm>
            <a:off x="871876" y="2250216"/>
            <a:ext cx="3430494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F29B9A-982C-4A47-ADBE-577DB9C00567}"/>
              </a:ext>
            </a:extLst>
          </p:cNvPr>
          <p:cNvSpPr/>
          <p:nvPr/>
        </p:nvSpPr>
        <p:spPr>
          <a:xfrm>
            <a:off x="541538" y="1429915"/>
            <a:ext cx="4143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、分解因子中有加法因子“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的时候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EC142EA-791A-2B47-84E8-A1AB797E09A1}"/>
                  </a:ext>
                </a:extLst>
              </p:cNvPr>
              <p:cNvSpPr/>
              <p:nvPr/>
            </p:nvSpPr>
            <p:spPr>
              <a:xfrm>
                <a:off x="4170858" y="1918588"/>
                <a:ext cx="41435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a typeface="楷体" charset="-122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−1&lt;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</m:oMath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EC142EA-791A-2B47-84E8-A1AB797E0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58" y="1918588"/>
                <a:ext cx="414358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95EAB9-4363-8441-AB83-C795D557BE7F}"/>
              </a:ext>
            </a:extLst>
          </p:cNvPr>
          <p:cNvSpPr/>
          <p:nvPr/>
        </p:nvSpPr>
        <p:spPr>
          <a:xfrm>
            <a:off x="541538" y="2297236"/>
            <a:ext cx="4143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故分解出 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只能让结果越来越小。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29D7B8F-3045-264C-B134-A5730D7A1875}"/>
                  </a:ext>
                </a:extLst>
              </p:cNvPr>
              <p:cNvSpPr/>
              <p:nvPr/>
            </p:nvSpPr>
            <p:spPr>
              <a:xfrm>
                <a:off x="541537" y="2936793"/>
                <a:ext cx="1005419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2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、分解因子中有加法因子“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2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”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的时候，下面讨论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与 </a:t>
                </a:r>
                <a:r>
                  <a:rPr lang="en-US" altLang="zh-CN" i="1" dirty="0">
                    <a:latin typeface="Times New Roman" charset="0"/>
                    <a:ea typeface="楷体" charset="-122"/>
                    <a:cs typeface="Times New Roman" charset="0"/>
                  </a:rPr>
                  <a:t>n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谁更大。</a:t>
                </a:r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例如：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19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17</m:t>
                    </m:r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，肯定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17</m:t>
                    </m:r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大，</a:t>
                </a:r>
                <a:r>
                  <a:rPr lang="en-US" altLang="zh-CN" i="1" dirty="0">
                    <a:latin typeface="Times New Roman" charset="0"/>
                    <a:ea typeface="楷体" charset="-122"/>
                    <a:cs typeface="Times New Roman" charset="0"/>
                  </a:rPr>
                  <a:t>n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越大的时候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 越大，下面讨论边界。</a:t>
                </a:r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解不等式：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−2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≥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	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−4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		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   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4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29D7B8F-3045-264C-B134-A5730D7A1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936793"/>
                <a:ext cx="10054191" cy="2031325"/>
              </a:xfrm>
              <a:prstGeom prst="rect">
                <a:avLst/>
              </a:prstGeom>
              <a:blipFill>
                <a:blip r:embed="rId3"/>
                <a:stretch>
                  <a:fillRect l="-505" t="-1242" b="-2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D08FCD-B77B-B944-9C79-D4B1B3BEFCAE}"/>
                  </a:ext>
                </a:extLst>
              </p:cNvPr>
              <p:cNvSpPr/>
              <p:nvPr/>
            </p:nvSpPr>
            <p:spPr>
              <a:xfrm>
                <a:off x="541537" y="5078087"/>
                <a:ext cx="10054191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3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、分解因子中有加法因子“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3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”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的时候，肯定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更大，下面找边界。</a:t>
                </a:r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解不等式：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−3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≥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	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−9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		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   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4.5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D08FCD-B77B-B944-9C79-D4B1B3BEF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5078087"/>
                <a:ext cx="10054191" cy="1477328"/>
              </a:xfrm>
              <a:prstGeom prst="rect">
                <a:avLst/>
              </a:prstGeom>
              <a:blipFill>
                <a:blip r:embed="rId4"/>
                <a:stretch>
                  <a:fillRect l="-505" t="-2564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8C565376-497F-7144-B913-A4E65553ACAE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343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：“整数拆分”题解配图（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CA6D4B-A677-634A-85D0-A9F2B659216B}"/>
              </a:ext>
            </a:extLst>
          </p:cNvPr>
          <p:cNvSpPr txBox="1"/>
          <p:nvPr/>
        </p:nvSpPr>
        <p:spPr>
          <a:xfrm flipH="1">
            <a:off x="541537" y="790093"/>
            <a:ext cx="4058743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“贪心选择” 性质的简单证明。</a:t>
            </a:r>
          </a:p>
        </p:txBody>
      </p:sp>
    </p:spTree>
    <p:extLst>
      <p:ext uri="{BB962C8B-B14F-4D97-AF65-F5344CB8AC3E}">
        <p14:creationId xmlns:p14="http://schemas.microsoft.com/office/powerpoint/2010/main" val="319065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F29B9A-982C-4A47-ADBE-577DB9C00567}"/>
              </a:ext>
            </a:extLst>
          </p:cNvPr>
          <p:cNvSpPr/>
          <p:nvPr/>
        </p:nvSpPr>
        <p:spPr>
          <a:xfrm>
            <a:off x="541538" y="1429915"/>
            <a:ext cx="4143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、分解因子中有加法因子“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的时候，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EC142EA-791A-2B47-84E8-A1AB797E09A1}"/>
                  </a:ext>
                </a:extLst>
              </p:cNvPr>
              <p:cNvSpPr/>
              <p:nvPr/>
            </p:nvSpPr>
            <p:spPr>
              <a:xfrm>
                <a:off x="4170858" y="1918588"/>
                <a:ext cx="50297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a typeface="楷体" charset="-122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4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−4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1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−4</m:t>
                        </m:r>
                      </m:e>
                    </m:d>
                  </m:oMath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EC142EA-791A-2B47-84E8-A1AB797E0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58" y="1918588"/>
                <a:ext cx="502970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95EAB9-4363-8441-AB83-C795D557BE7F}"/>
              </a:ext>
            </a:extLst>
          </p:cNvPr>
          <p:cNvSpPr/>
          <p:nvPr/>
        </p:nvSpPr>
        <p:spPr>
          <a:xfrm>
            <a:off x="541537" y="2367574"/>
            <a:ext cx="9827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故分解出 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等价于分解出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”，这种情况可以不考虑，归到分解出“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”的那个情况。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D7B8F-3045-264C-B134-A5730D7A1875}"/>
              </a:ext>
            </a:extLst>
          </p:cNvPr>
          <p:cNvSpPr/>
          <p:nvPr/>
        </p:nvSpPr>
        <p:spPr>
          <a:xfrm>
            <a:off x="541537" y="3171253"/>
            <a:ext cx="10054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、分解因子中有加法因子“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的时候，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D08FCD-B77B-B944-9C79-D4B1B3BEFCAE}"/>
              </a:ext>
            </a:extLst>
          </p:cNvPr>
          <p:cNvSpPr/>
          <p:nvPr/>
        </p:nvSpPr>
        <p:spPr>
          <a:xfrm>
            <a:off x="541538" y="4791128"/>
            <a:ext cx="4699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、分解因子中有加法因子“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”的时候，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565376-497F-7144-B913-A4E65553ACAE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343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：“整数拆分”题解配图（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CA6D4B-A677-634A-85D0-A9F2B659216B}"/>
              </a:ext>
            </a:extLst>
          </p:cNvPr>
          <p:cNvSpPr txBox="1"/>
          <p:nvPr/>
        </p:nvSpPr>
        <p:spPr>
          <a:xfrm flipH="1">
            <a:off x="541537" y="790093"/>
            <a:ext cx="4058743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“贪心选择” 性质的简单证明。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D99F0F-B45F-774C-B144-EDB6CF4D5E2D}"/>
                  </a:ext>
                </a:extLst>
              </p:cNvPr>
              <p:cNvSpPr/>
              <p:nvPr/>
            </p:nvSpPr>
            <p:spPr>
              <a:xfrm>
                <a:off x="4170857" y="3646606"/>
                <a:ext cx="50297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1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4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&lt;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5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−5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&lt;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2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D99F0F-B45F-774C-B144-EDB6CF4D5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57" y="3646606"/>
                <a:ext cx="502970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E120B5A5-3AE2-CC49-B037-780A9751D59D}"/>
              </a:ext>
            </a:extLst>
          </p:cNvPr>
          <p:cNvSpPr/>
          <p:nvPr/>
        </p:nvSpPr>
        <p:spPr>
          <a:xfrm>
            <a:off x="541537" y="4124826"/>
            <a:ext cx="11128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故分解出 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小于分解出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”和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”，这种情况可以不考虑，归到分解出“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”和“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”的情况。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7574286-FC68-EB41-9EC1-99531123F8C3}"/>
                  </a:ext>
                </a:extLst>
              </p:cNvPr>
              <p:cNvSpPr/>
              <p:nvPr/>
            </p:nvSpPr>
            <p:spPr>
              <a:xfrm>
                <a:off x="2570908" y="5375369"/>
                <a:ext cx="76357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1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5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&lt;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6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6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&lt;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2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&lt;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3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7574286-FC68-EB41-9EC1-99531123F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08" y="5375369"/>
                <a:ext cx="763571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3D8D2EBA-C121-5740-80FD-9502A946671C}"/>
              </a:ext>
            </a:extLst>
          </p:cNvPr>
          <p:cNvSpPr/>
          <p:nvPr/>
        </p:nvSpPr>
        <p:spPr>
          <a:xfrm>
            <a:off x="541537" y="5884859"/>
            <a:ext cx="11128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故分解出 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小于分解出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 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”，这种情况可以不考虑，归到分解出“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”的情况。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61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D49A04EA-900A-454F-81D7-F40C823567A1}"/>
              </a:ext>
            </a:extLst>
          </p:cNvPr>
          <p:cNvSpPr/>
          <p:nvPr/>
        </p:nvSpPr>
        <p:spPr>
          <a:xfrm>
            <a:off x="1178609" y="5716676"/>
            <a:ext cx="9723853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F29B9A-982C-4A47-ADBE-577DB9C00567}"/>
              </a:ext>
            </a:extLst>
          </p:cNvPr>
          <p:cNvSpPr/>
          <p:nvPr/>
        </p:nvSpPr>
        <p:spPr>
          <a:xfrm>
            <a:off x="541537" y="1429915"/>
            <a:ext cx="7980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、分解因子中有加法因子“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”、“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8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”、“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”甚至更大的数的时候，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565376-497F-7144-B913-A4E65553ACAE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343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：“整数拆分”题解配图（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CA6D4B-A677-634A-85D0-A9F2B659216B}"/>
              </a:ext>
            </a:extLst>
          </p:cNvPr>
          <p:cNvSpPr txBox="1"/>
          <p:nvPr/>
        </p:nvSpPr>
        <p:spPr>
          <a:xfrm flipH="1">
            <a:off x="541537" y="790093"/>
            <a:ext cx="4058743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“贪心选择” 性质的简单证明。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907970C-49F4-D44D-A00A-632469D2AD04}"/>
                  </a:ext>
                </a:extLst>
              </p:cNvPr>
              <p:cNvSpPr/>
              <p:nvPr/>
            </p:nvSpPr>
            <p:spPr>
              <a:xfrm>
                <a:off x="3427647" y="1938797"/>
                <a:ext cx="35576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7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7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&lt;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2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−7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907970C-49F4-D44D-A00A-632469D2A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647" y="1938797"/>
                <a:ext cx="355761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700E5FB-614D-0943-9D45-F03428BE08F5}"/>
                  </a:ext>
                </a:extLst>
              </p:cNvPr>
              <p:cNvSpPr/>
              <p:nvPr/>
            </p:nvSpPr>
            <p:spPr>
              <a:xfrm>
                <a:off x="3427647" y="2324791"/>
                <a:ext cx="35576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8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8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&lt;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2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700E5FB-614D-0943-9D45-F03428BE0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647" y="2324791"/>
                <a:ext cx="355761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AEDF873-4B53-2640-820A-4DFF7F95C2D3}"/>
                  </a:ext>
                </a:extLst>
              </p:cNvPr>
              <p:cNvSpPr/>
              <p:nvPr/>
            </p:nvSpPr>
            <p:spPr>
              <a:xfrm>
                <a:off x="3427647" y="2711524"/>
                <a:ext cx="35576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9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7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&lt;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3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charset="0"/>
                            </a:rPr>
                            <m:t>−9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AEDF873-4B53-2640-820A-4DFF7F95C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647" y="2711524"/>
                <a:ext cx="355761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53887E07-1094-CE45-AFC1-EBF1A693B60E}"/>
              </a:ext>
            </a:extLst>
          </p:cNvPr>
          <p:cNvSpPr/>
          <p:nvPr/>
        </p:nvSpPr>
        <p:spPr>
          <a:xfrm>
            <a:off x="541537" y="3215487"/>
            <a:ext cx="11100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因此，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以上（包括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）的正整数加法因子都不必考虑了，因为分解成它们的乘积，都小于分解出合适数量的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和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相乘以后的乘积。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44BC697-BA0C-3843-9081-43B560846B4E}"/>
                  </a:ext>
                </a:extLst>
              </p:cNvPr>
              <p:cNvSpPr/>
              <p:nvPr/>
            </p:nvSpPr>
            <p:spPr>
              <a:xfrm>
                <a:off x="541537" y="4148722"/>
                <a:ext cx="11100566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8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、根据以上分析，正整数加法因子只有“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2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”和“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3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”，根据直觉，分解出“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3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”这个正整数加法因子的乘积肯定比分解出“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2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”这个正整数加法因子的乘积好，以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=19</m:t>
                    </m:r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为例，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16=48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&gt;34=2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17</m:t>
                    </m:r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，下面我们找边界，解不等式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≥2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，解得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 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5</m:t>
                    </m:r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。</a:t>
                </a:r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因此，分解出“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3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”比分解出“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2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”好，应该尽量分解出“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3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”。</a:t>
                </a:r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  <a:p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因此，在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4</m:t>
                    </m:r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的时候，应该尽可能多地分解出“</a:t>
                </a:r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3</a:t>
                </a:r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”，当</a:t>
                </a:r>
                <a:r>
                  <a:rPr lang="en-US" altLang="zh-CN" dirty="0">
                    <a:ea typeface="楷体" charset="-122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楷体" charset="-122"/>
                        <a:cs typeface="Times New Roman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4</m:t>
                    </m:r>
                  </m:oMath>
                </a14:m>
                <a:r>
                  <a:rPr lang="zh-CN" altLang="en-US" dirty="0">
                    <a:latin typeface="Times New Roman" charset="0"/>
                    <a:ea typeface="楷体" charset="-122"/>
                    <a:cs typeface="Times New Roman" charset="0"/>
                  </a:rPr>
                  <a:t> 的时候，专门计算一下结果就可以了。</a:t>
                </a:r>
                <a:endParaRPr lang="en-US" altLang="zh-CN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44BC697-BA0C-3843-9081-43B560846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4148722"/>
                <a:ext cx="11100566" cy="2031325"/>
              </a:xfrm>
              <a:prstGeom prst="rect">
                <a:avLst/>
              </a:prstGeom>
              <a:blipFill>
                <a:blip r:embed="rId5"/>
                <a:stretch>
                  <a:fillRect l="-457" t="-1863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8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136</TotalTime>
  <Words>650</Words>
  <Application>Microsoft Macintosh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等线</vt:lpstr>
      <vt:lpstr>等线 Light</vt:lpstr>
      <vt:lpstr>黑体</vt:lpstr>
      <vt:lpstr>楷体</vt:lpstr>
      <vt:lpstr>KaiTi_GB2312</vt:lpstr>
      <vt:lpstr>KaiTi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19</cp:revision>
  <dcterms:created xsi:type="dcterms:W3CDTF">2019-06-28T08:05:15Z</dcterms:created>
  <dcterms:modified xsi:type="dcterms:W3CDTF">2019-07-24T17:44:15Z</dcterms:modified>
</cp:coreProperties>
</file>