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4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D3CD9AC-9E2B-4043-9F19-B92CE4929C25}"/>
              </a:ext>
            </a:extLst>
          </p:cNvPr>
          <p:cNvSpPr/>
          <p:nvPr/>
        </p:nvSpPr>
        <p:spPr>
          <a:xfrm>
            <a:off x="3935690" y="2282056"/>
            <a:ext cx="7816756" cy="117682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452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：“用最少数量的箭引爆气球”题解配图（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314487" y="802120"/>
            <a:ext cx="282463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CF65AA-0754-3F44-84E6-C30FD8257973}"/>
              </a:ext>
            </a:extLst>
          </p:cNvPr>
          <p:cNvSpPr/>
          <p:nvPr/>
        </p:nvSpPr>
        <p:spPr>
          <a:xfrm>
            <a:off x="314487" y="1331552"/>
            <a:ext cx="11760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一个很自然的想法是先将区间排序，不妨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先试着按照起始端点排序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先从最简单的情况开始考虑：每进来一个新的区间，如果这个区间的起始端点（严格）大于前一个区间的结束端点，那一定还需要一只新的箭，如下图所示。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6F852A5-8D6F-2643-A355-4D724B14F71C}"/>
              </a:ext>
            </a:extLst>
          </p:cNvPr>
          <p:cNvCxnSpPr/>
          <p:nvPr/>
        </p:nvCxnSpPr>
        <p:spPr>
          <a:xfrm>
            <a:off x="4160087" y="2772924"/>
            <a:ext cx="1593130" cy="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09E5542-0D62-3842-9589-1C5BF8B6B23B}"/>
              </a:ext>
            </a:extLst>
          </p:cNvPr>
          <p:cNvCxnSpPr/>
          <p:nvPr/>
        </p:nvCxnSpPr>
        <p:spPr>
          <a:xfrm>
            <a:off x="5898989" y="3130055"/>
            <a:ext cx="1593130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E505C3-C1AC-124D-A312-08F0ECC70ED6}"/>
              </a:ext>
            </a:extLst>
          </p:cNvPr>
          <p:cNvCxnSpPr>
            <a:cxnSpLocks/>
          </p:cNvCxnSpPr>
          <p:nvPr/>
        </p:nvCxnSpPr>
        <p:spPr>
          <a:xfrm flipV="1">
            <a:off x="5112194" y="2382819"/>
            <a:ext cx="0" cy="993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D708AEE-7130-9A4B-944E-1F8A0DE6E4BC}"/>
              </a:ext>
            </a:extLst>
          </p:cNvPr>
          <p:cNvCxnSpPr>
            <a:cxnSpLocks/>
          </p:cNvCxnSpPr>
          <p:nvPr/>
        </p:nvCxnSpPr>
        <p:spPr>
          <a:xfrm flipV="1">
            <a:off x="6712209" y="2382819"/>
            <a:ext cx="0" cy="993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CE58A53-9A26-0A45-80A2-DBB29C7B19D0}"/>
              </a:ext>
            </a:extLst>
          </p:cNvPr>
          <p:cNvSpPr/>
          <p:nvPr/>
        </p:nvSpPr>
        <p:spPr>
          <a:xfrm>
            <a:off x="314487" y="3486050"/>
            <a:ext cx="11760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如果新区间的起始端点小于等于前一个区间的结束端点，击穿这两个区间，只需要一只箭，但是</a:t>
            </a:r>
            <a:r>
              <a:rPr lang="zh-CN" altLang="en-US" b="1" dirty="0">
                <a:solidFill>
                  <a:srgbClr val="333333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再来一个区间的时候，是否需要一只新的箭，就得分类讨论</a:t>
            </a:r>
            <a:r>
              <a:rPr lang="zh-CN" altLang="en-US" dirty="0">
                <a:solidFill>
                  <a:srgbClr val="333333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。</a:t>
            </a:r>
            <a:endParaRPr lang="zh-CN" altLang="en-US" dirty="0"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766DEF-1AF3-C44C-858D-860267EC7688}"/>
              </a:ext>
            </a:extLst>
          </p:cNvPr>
          <p:cNvSpPr/>
          <p:nvPr/>
        </p:nvSpPr>
        <p:spPr>
          <a:xfrm>
            <a:off x="314487" y="4251675"/>
            <a:ext cx="5828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个区间的起始端点比前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个区间的结束端点的最小值还小（包括等于）。此时，不需要使用新的箭。</a:t>
            </a:r>
            <a:endParaRPr lang="zh-CN" altLang="en-US" dirty="0">
              <a:effectLst/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C7D3C3-F79B-004D-BAD7-54EA4654293B}"/>
              </a:ext>
            </a:extLst>
          </p:cNvPr>
          <p:cNvSpPr/>
          <p:nvPr/>
        </p:nvSpPr>
        <p:spPr>
          <a:xfrm>
            <a:off x="6381100" y="4251675"/>
            <a:ext cx="5693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个区间的起始端点比前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个区间的结束端点的最小值还大（严格大于）。此时，一定需要使用新的箭。</a:t>
            </a:r>
            <a:endParaRPr lang="zh-CN" altLang="en-US" dirty="0">
              <a:effectLst/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B4C0697-7EC4-B54B-8662-2EC2E00E8496}"/>
              </a:ext>
            </a:extLst>
          </p:cNvPr>
          <p:cNvCxnSpPr/>
          <p:nvPr/>
        </p:nvCxnSpPr>
        <p:spPr>
          <a:xfrm>
            <a:off x="1856954" y="5384768"/>
            <a:ext cx="1593130" cy="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BF5CD77-A014-AA46-9CAD-72EC4A55B6F4}"/>
              </a:ext>
            </a:extLst>
          </p:cNvPr>
          <p:cNvCxnSpPr/>
          <p:nvPr/>
        </p:nvCxnSpPr>
        <p:spPr>
          <a:xfrm>
            <a:off x="2653519" y="5835872"/>
            <a:ext cx="1593130" cy="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5FA64D0-11A4-CA49-9B1D-1E8969A58AC3}"/>
              </a:ext>
            </a:extLst>
          </p:cNvPr>
          <p:cNvCxnSpPr/>
          <p:nvPr/>
        </p:nvCxnSpPr>
        <p:spPr>
          <a:xfrm>
            <a:off x="3139125" y="6140672"/>
            <a:ext cx="1593130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F510B1F-9575-D74B-88EF-1D1D73100ECA}"/>
              </a:ext>
            </a:extLst>
          </p:cNvPr>
          <p:cNvCxnSpPr>
            <a:cxnSpLocks/>
          </p:cNvCxnSpPr>
          <p:nvPr/>
        </p:nvCxnSpPr>
        <p:spPr>
          <a:xfrm flipV="1">
            <a:off x="3294667" y="5080694"/>
            <a:ext cx="0" cy="1218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30B6673-5F80-AF41-A44F-38C2F1DC9E54}"/>
              </a:ext>
            </a:extLst>
          </p:cNvPr>
          <p:cNvCxnSpPr/>
          <p:nvPr/>
        </p:nvCxnSpPr>
        <p:spPr>
          <a:xfrm>
            <a:off x="7629866" y="5374576"/>
            <a:ext cx="1593130" cy="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530243D-EF3F-5048-B89C-473859E672AF}"/>
              </a:ext>
            </a:extLst>
          </p:cNvPr>
          <p:cNvCxnSpPr/>
          <p:nvPr/>
        </p:nvCxnSpPr>
        <p:spPr>
          <a:xfrm>
            <a:off x="8426431" y="5825680"/>
            <a:ext cx="1593130" cy="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AA9215C-5F8F-0C44-868C-DF46195212DF}"/>
              </a:ext>
            </a:extLst>
          </p:cNvPr>
          <p:cNvCxnSpPr/>
          <p:nvPr/>
        </p:nvCxnSpPr>
        <p:spPr>
          <a:xfrm>
            <a:off x="9472869" y="6102000"/>
            <a:ext cx="1593130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E00EF2-09F2-EF4C-BF9D-E747B19CD49F}"/>
              </a:ext>
            </a:extLst>
          </p:cNvPr>
          <p:cNvCxnSpPr>
            <a:cxnSpLocks/>
          </p:cNvCxnSpPr>
          <p:nvPr/>
        </p:nvCxnSpPr>
        <p:spPr>
          <a:xfrm flipV="1">
            <a:off x="8817643" y="5080694"/>
            <a:ext cx="0" cy="1218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E813A3C-92E3-434B-8A83-4C2BEDE0E2E1}"/>
              </a:ext>
            </a:extLst>
          </p:cNvPr>
          <p:cNvCxnSpPr>
            <a:cxnSpLocks/>
          </p:cNvCxnSpPr>
          <p:nvPr/>
        </p:nvCxnSpPr>
        <p:spPr>
          <a:xfrm flipV="1">
            <a:off x="9719851" y="5080694"/>
            <a:ext cx="0" cy="1218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125B361-AC73-F547-BC61-6D7BE06A2CBB}"/>
              </a:ext>
            </a:extLst>
          </p:cNvPr>
          <p:cNvSpPr/>
          <p:nvPr/>
        </p:nvSpPr>
        <p:spPr>
          <a:xfrm>
            <a:off x="7783243" y="2718122"/>
            <a:ext cx="3969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r>
              <a:rPr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表示“已经有的区间”，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表示“当前考虑的区间”， 下同。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36FE19-1761-8D4F-BED0-B2A2A3E8E17E}"/>
              </a:ext>
            </a:extLst>
          </p:cNvPr>
          <p:cNvSpPr/>
          <p:nvPr/>
        </p:nvSpPr>
        <p:spPr>
          <a:xfrm>
            <a:off x="1407686" y="4963852"/>
            <a:ext cx="3840719" cy="158726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0764DE1-F88D-1D4B-ABB1-1FEAE185E17D}"/>
              </a:ext>
            </a:extLst>
          </p:cNvPr>
          <p:cNvSpPr/>
          <p:nvPr/>
        </p:nvSpPr>
        <p:spPr>
          <a:xfrm>
            <a:off x="7432705" y="4963852"/>
            <a:ext cx="3840719" cy="158726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71</TotalTime>
  <Words>237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2019-06-29T03:37:53Z</dcterms:modified>
</cp:coreProperties>
</file>