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606D68-E5D0-BF49-9B25-4E9EF9145D93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：“组合总和”题解配图（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AC107-0272-0743-89BB-7BDF2CF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7" y="760320"/>
            <a:ext cx="11736330" cy="489682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8FBE7C7-B1A3-C04E-BB1C-96CA8D43D730}"/>
              </a:ext>
            </a:extLst>
          </p:cNvPr>
          <p:cNvGrpSpPr/>
          <p:nvPr/>
        </p:nvGrpSpPr>
        <p:grpSpPr>
          <a:xfrm>
            <a:off x="5955325" y="5013009"/>
            <a:ext cx="6119446" cy="1751207"/>
            <a:chOff x="6224954" y="5013009"/>
            <a:chExt cx="6119446" cy="175120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DC0F304-3880-FE44-A7C1-CC50311308A0}"/>
                </a:ext>
              </a:extLst>
            </p:cNvPr>
            <p:cNvSpPr/>
            <p:nvPr/>
          </p:nvSpPr>
          <p:spPr>
            <a:xfrm>
              <a:off x="6224954" y="5013010"/>
              <a:ext cx="6119446" cy="175120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850C80-E526-7D4F-BE5D-C94141726547}"/>
                </a:ext>
              </a:extLst>
            </p:cNvPr>
            <p:cNvSpPr/>
            <p:nvPr/>
          </p:nvSpPr>
          <p:spPr>
            <a:xfrm>
              <a:off x="6374709" y="5399974"/>
              <a:ext cx="4281569" cy="369332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4535CD-A540-AF4E-9867-042CA3B2878C}"/>
                </a:ext>
              </a:extLst>
            </p:cNvPr>
            <p:cNvSpPr/>
            <p:nvPr/>
          </p:nvSpPr>
          <p:spPr>
            <a:xfrm>
              <a:off x="6374709" y="5852712"/>
              <a:ext cx="5864184" cy="369332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EE8D79-CC05-574A-881E-B9C296901BBB}"/>
                </a:ext>
              </a:extLst>
            </p:cNvPr>
            <p:cNvSpPr/>
            <p:nvPr/>
          </p:nvSpPr>
          <p:spPr>
            <a:xfrm>
              <a:off x="6374710" y="6298119"/>
              <a:ext cx="4281568" cy="369332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75E19A-916F-A34F-827A-E506C1CC27BD}"/>
                </a:ext>
              </a:extLst>
            </p:cNvPr>
            <p:cNvSpPr/>
            <p:nvPr/>
          </p:nvSpPr>
          <p:spPr>
            <a:xfrm>
              <a:off x="6374709" y="5013009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C2682DF-7669-7642-853F-20C36C9A2EEA}"/>
              </a:ext>
            </a:extLst>
          </p:cNvPr>
          <p:cNvSpPr txBox="1"/>
          <p:nvPr/>
        </p:nvSpPr>
        <p:spPr>
          <a:xfrm flipH="1">
            <a:off x="317011" y="774184"/>
            <a:ext cx="288119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20250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：“组合总和”题解配图（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DCFADF8-654F-D34B-899E-1AAB3268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6" y="819281"/>
            <a:ext cx="7854688" cy="58957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BCD333B-FE4D-AD48-B9C3-E3CAC29564E8}"/>
              </a:ext>
            </a:extLst>
          </p:cNvPr>
          <p:cNvGrpSpPr/>
          <p:nvPr/>
        </p:nvGrpSpPr>
        <p:grpSpPr>
          <a:xfrm>
            <a:off x="5955325" y="5013009"/>
            <a:ext cx="6119446" cy="1751207"/>
            <a:chOff x="6224954" y="5013009"/>
            <a:chExt cx="6119446" cy="175120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080496-1FBD-5A42-B88B-C4270833ED02}"/>
                </a:ext>
              </a:extLst>
            </p:cNvPr>
            <p:cNvSpPr/>
            <p:nvPr/>
          </p:nvSpPr>
          <p:spPr>
            <a:xfrm>
              <a:off x="6224954" y="5013010"/>
              <a:ext cx="6119446" cy="175120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2989CB8-C1C9-B541-B253-6736E3E8B720}"/>
                </a:ext>
              </a:extLst>
            </p:cNvPr>
            <p:cNvSpPr/>
            <p:nvPr/>
          </p:nvSpPr>
          <p:spPr>
            <a:xfrm>
              <a:off x="6374709" y="5399974"/>
              <a:ext cx="4281569" cy="369332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C4985B-F839-684D-B038-131298A4BE6F}"/>
                </a:ext>
              </a:extLst>
            </p:cNvPr>
            <p:cNvSpPr/>
            <p:nvPr/>
          </p:nvSpPr>
          <p:spPr>
            <a:xfrm>
              <a:off x="6374709" y="5852712"/>
              <a:ext cx="5864184" cy="369332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46EB53-3F2B-F845-A09E-AF108969CB65}"/>
                </a:ext>
              </a:extLst>
            </p:cNvPr>
            <p:cNvSpPr/>
            <p:nvPr/>
          </p:nvSpPr>
          <p:spPr>
            <a:xfrm>
              <a:off x="6374710" y="6298119"/>
              <a:ext cx="4281568" cy="369332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BB8FA6-6ABF-AE4C-8CED-E8713072EF05}"/>
                </a:ext>
              </a:extLst>
            </p:cNvPr>
            <p:cNvSpPr/>
            <p:nvPr/>
          </p:nvSpPr>
          <p:spPr>
            <a:xfrm>
              <a:off x="6374709" y="5013009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80A0C57-2561-EA40-A54E-15D124B6F1CC}"/>
              </a:ext>
            </a:extLst>
          </p:cNvPr>
          <p:cNvSpPr txBox="1"/>
          <p:nvPr/>
        </p:nvSpPr>
        <p:spPr>
          <a:xfrm flipH="1">
            <a:off x="317011" y="774184"/>
            <a:ext cx="288119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695B7E-2A6E-3948-9495-7B72A9C7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7" y="819281"/>
            <a:ext cx="7854688" cy="58957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FE088C-55F7-0A4D-8252-E43A0FEB36E7}"/>
              </a:ext>
            </a:extLst>
          </p:cNvPr>
          <p:cNvSpPr/>
          <p:nvPr/>
        </p:nvSpPr>
        <p:spPr>
          <a:xfrm>
            <a:off x="2161264" y="4226108"/>
            <a:ext cx="746558" cy="13892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55F67E-DA44-3244-9A96-841CDAE9EFC7}"/>
              </a:ext>
            </a:extLst>
          </p:cNvPr>
          <p:cNvSpPr/>
          <p:nvPr/>
        </p:nvSpPr>
        <p:spPr>
          <a:xfrm>
            <a:off x="3907346" y="3464107"/>
            <a:ext cx="749862" cy="215124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3928A-E2B6-8B43-8F57-30E51608E1C2}"/>
              </a:ext>
            </a:extLst>
          </p:cNvPr>
          <p:cNvSpPr/>
          <p:nvPr/>
        </p:nvSpPr>
        <p:spPr>
          <a:xfrm>
            <a:off x="4704100" y="4226108"/>
            <a:ext cx="698010" cy="168217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608C23-98B2-3D4A-9818-7A84CA842911}"/>
              </a:ext>
            </a:extLst>
          </p:cNvPr>
          <p:cNvSpPr/>
          <p:nvPr/>
        </p:nvSpPr>
        <p:spPr>
          <a:xfrm>
            <a:off x="6403290" y="2926058"/>
            <a:ext cx="654002" cy="168217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4D4DED-474D-CB49-9603-DBB1AF5E8E06}"/>
              </a:ext>
            </a:extLst>
          </p:cNvPr>
          <p:cNvSpPr/>
          <p:nvPr/>
        </p:nvSpPr>
        <p:spPr>
          <a:xfrm>
            <a:off x="4089784" y="2926058"/>
            <a:ext cx="677499" cy="53804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24FE09-4FFE-C944-BC20-850AD3FC6FCD}"/>
              </a:ext>
            </a:extLst>
          </p:cNvPr>
          <p:cNvSpPr/>
          <p:nvPr/>
        </p:nvSpPr>
        <p:spPr>
          <a:xfrm>
            <a:off x="7148192" y="3295320"/>
            <a:ext cx="4851426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KaiTi_GB2312" panose="02010609030101010101" pitchFamily="49" charset="-122"/>
                <a:ea typeface="KaiTi_GB2312" panose="02010609030101010101" pitchFamily="49" charset="-122"/>
                <a:cs typeface="Times New Roman" panose="02020603050405020304" pitchFamily="18" charset="0"/>
              </a:rPr>
              <a:t>所有绿色框住的部分，分支上的数值都比它上一层的数值要小，这是可能出现重复的分支，应该把它减掉。</a:t>
            </a:r>
            <a:endParaRPr lang="en-US" altLang="zh-CN" sz="2000" b="1" dirty="0">
              <a:solidFill>
                <a:schemeClr val="bg1"/>
              </a:solidFill>
              <a:latin typeface="KaiTi_GB2312" panose="02010609030101010101" pitchFamily="49" charset="-122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KaiTi_GB2312" panose="02010609030101010101" pitchFamily="49" charset="-122"/>
                <a:ea typeface="KaiTi_GB2312" panose="02010609030101010101" pitchFamily="49" charset="-122"/>
                <a:cs typeface="Times New Roman" panose="02020603050405020304" pitchFamily="18" charset="0"/>
              </a:rPr>
              <a:t>对候选数组中的元素排序就可以完成。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F6A8A9-8264-544C-8554-EFFE07DF8071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：“组合总和”题解配图（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5AA130-9DCF-BA41-B5B2-3B00D8472FA6}"/>
              </a:ext>
            </a:extLst>
          </p:cNvPr>
          <p:cNvGrpSpPr/>
          <p:nvPr/>
        </p:nvGrpSpPr>
        <p:grpSpPr>
          <a:xfrm>
            <a:off x="5955325" y="5013009"/>
            <a:ext cx="6119446" cy="1751207"/>
            <a:chOff x="6224954" y="5013009"/>
            <a:chExt cx="6119446" cy="175120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7188E2-70F7-0946-B698-40ED27623E60}"/>
                </a:ext>
              </a:extLst>
            </p:cNvPr>
            <p:cNvSpPr/>
            <p:nvPr/>
          </p:nvSpPr>
          <p:spPr>
            <a:xfrm>
              <a:off x="6224954" y="5013010"/>
              <a:ext cx="6119446" cy="175120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B889280-12AD-C342-BCF9-0AAD0DD6DBC2}"/>
                </a:ext>
              </a:extLst>
            </p:cNvPr>
            <p:cNvSpPr/>
            <p:nvPr/>
          </p:nvSpPr>
          <p:spPr>
            <a:xfrm>
              <a:off x="6374709" y="5399974"/>
              <a:ext cx="4281569" cy="369332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C3022F-61D1-344C-A426-0518588DAA1C}"/>
                </a:ext>
              </a:extLst>
            </p:cNvPr>
            <p:cNvSpPr/>
            <p:nvPr/>
          </p:nvSpPr>
          <p:spPr>
            <a:xfrm>
              <a:off x="6374709" y="5852712"/>
              <a:ext cx="5864184" cy="369332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D53242-D7BD-7C46-9958-0EDFCA381DEB}"/>
                </a:ext>
              </a:extLst>
            </p:cNvPr>
            <p:cNvSpPr/>
            <p:nvPr/>
          </p:nvSpPr>
          <p:spPr>
            <a:xfrm>
              <a:off x="6374710" y="6298119"/>
              <a:ext cx="4281568" cy="369332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D0205B-B1CD-074D-A7CF-53FAF567EB3B}"/>
                </a:ext>
              </a:extLst>
            </p:cNvPr>
            <p:cNvSpPr/>
            <p:nvPr/>
          </p:nvSpPr>
          <p:spPr>
            <a:xfrm>
              <a:off x="6374709" y="5013009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FF0672E-7339-1247-8A7B-EAACB1F98DF8}"/>
              </a:ext>
            </a:extLst>
          </p:cNvPr>
          <p:cNvSpPr txBox="1"/>
          <p:nvPr/>
        </p:nvSpPr>
        <p:spPr>
          <a:xfrm flipH="1">
            <a:off x="317011" y="774184"/>
            <a:ext cx="288119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175925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257</TotalTime>
  <Words>221</Words>
  <Application>Microsoft Macintosh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等线</vt:lpstr>
      <vt:lpstr>等线 Light</vt:lpstr>
      <vt:lpstr>黑体</vt:lpstr>
      <vt:lpstr>楷体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2019-06-28T08:05:15Z</dcterms:created>
  <dcterms:modified xsi:type="dcterms:W3CDTF">2019-07-19T02:07:10Z</dcterms:modified>
</cp:coreProperties>
</file>