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2020/4/26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8297ADF-DF45-0D4E-8616-9BE88821318E}"/>
              </a:ext>
            </a:extLst>
          </p:cNvPr>
          <p:cNvSpPr txBox="1"/>
          <p:nvPr/>
        </p:nvSpPr>
        <p:spPr>
          <a:xfrm flipH="1">
            <a:off x="380474" y="789563"/>
            <a:ext cx="536195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思想：回溯（深度优先遍历 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状态重置）。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5604338-D204-C441-9E75-126277576E8C}"/>
              </a:ext>
            </a:extLst>
          </p:cNvPr>
          <p:cNvSpPr/>
          <p:nvPr/>
        </p:nvSpPr>
        <p:spPr>
          <a:xfrm>
            <a:off x="316466" y="1273429"/>
            <a:ext cx="10583182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从叶子结点到根节点形成的一条路径，就是题目要求的一个排列；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在更深层可选的数一定不能包括在之前的层选过的数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，因此需要使用一个数组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记录哪些数在之前的层选过，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在“回溯”的时候，状态要“重置”；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数组 </a:t>
            </a:r>
            <a:r>
              <a: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还可以使用位掩码代替。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E27201A-1E8E-5945-9E7C-C5579456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6" y="2106056"/>
            <a:ext cx="1184924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3" y="984158"/>
            <a:ext cx="9477936" cy="552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96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281</TotalTime>
  <Words>140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33</cp:revision>
  <dcterms:created xsi:type="dcterms:W3CDTF">2019-06-28T08:05:15Z</dcterms:created>
  <dcterms:modified xsi:type="dcterms:W3CDTF">2020-04-26T13:18:54Z</dcterms:modified>
</cp:coreProperties>
</file>