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7F9A-4D9D-B842-9048-BF607B8B148F}" type="datetimeFigureOut">
              <a:rPr kumimoji="1" lang="zh-CN" altLang="en-US" smtClean="0"/>
              <a:t>2019/7/12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F770-BC1A-5749-A5E2-20AB6773A7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04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60BA4AB-D576-8844-B979-2D56ACA7C1DE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04DDA2-8614-8D4D-BE23-0295466A0306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BA6F92-D074-9048-A193-81AF710273B6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6726C4-BF38-BF41-85AE-1973D0AFDBA9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C27646-A754-7E4F-B526-5613FE06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78991" cy="324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DF10BC-AABB-2A40-98EF-35ECAB3CF1ED}"/>
              </a:ext>
            </a:extLst>
          </p:cNvPr>
          <p:cNvSpPr/>
          <p:nvPr/>
        </p:nvSpPr>
        <p:spPr>
          <a:xfrm>
            <a:off x="1797834" y="4936545"/>
            <a:ext cx="7234955" cy="164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61843E-FC78-C947-A364-81885CA3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51765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E225AE98-F494-DD4C-B4E4-53450A3EA7EB}"/>
              </a:ext>
            </a:extLst>
          </p:cNvPr>
          <p:cNvSpPr/>
          <p:nvPr/>
        </p:nvSpPr>
        <p:spPr>
          <a:xfrm>
            <a:off x="8565330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2690E8B0-55B5-C74E-B0B2-6622AC439A3C}"/>
              </a:ext>
            </a:extLst>
          </p:cNvPr>
          <p:cNvSpPr/>
          <p:nvPr/>
        </p:nvSpPr>
        <p:spPr>
          <a:xfrm>
            <a:off x="5117796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BD335735-1386-B44C-85B2-874A9613E54C}"/>
              </a:ext>
            </a:extLst>
          </p:cNvPr>
          <p:cNvSpPr/>
          <p:nvPr/>
        </p:nvSpPr>
        <p:spPr>
          <a:xfrm>
            <a:off x="5970412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DA6461-14FB-8D4C-B62E-D99A2D40196E}"/>
              </a:ext>
            </a:extLst>
          </p:cNvPr>
          <p:cNvSpPr/>
          <p:nvPr/>
        </p:nvSpPr>
        <p:spPr>
          <a:xfrm>
            <a:off x="2161880" y="102000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E84947-3D12-DE46-A0D1-F28E423DCAE7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43CEC0-3313-A740-AEA9-13F89630C1B4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795E7A-C6D9-0644-9303-448DC9CC86A8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74E154-9B88-D44F-9512-2A97875CF808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F5CBD6-3BA2-F947-862D-0019821503F7}"/>
              </a:ext>
            </a:extLst>
          </p:cNvPr>
          <p:cNvSpPr txBox="1"/>
          <p:nvPr/>
        </p:nvSpPr>
        <p:spPr>
          <a:xfrm flipH="1">
            <a:off x="810366" y="1533404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此时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遍历完成，只用把数组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剩下的元素依次覆盖到数组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即可。</a:t>
            </a:r>
          </a:p>
        </p:txBody>
      </p:sp>
    </p:spTree>
    <p:extLst>
      <p:ext uri="{BB962C8B-B14F-4D97-AF65-F5344CB8AC3E}">
        <p14:creationId xmlns:p14="http://schemas.microsoft.com/office/powerpoint/2010/main" val="116569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84AED7-7EE5-3C4F-9767-64A1D22F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52400" cy="3240292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E9A6CB2F-B0AE-6541-9725-8534390403C8}"/>
              </a:ext>
            </a:extLst>
          </p:cNvPr>
          <p:cNvSpPr/>
          <p:nvPr/>
        </p:nvSpPr>
        <p:spPr>
          <a:xfrm>
            <a:off x="9430303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FDE909F-0E10-D544-9358-1B5B65E57813}"/>
              </a:ext>
            </a:extLst>
          </p:cNvPr>
          <p:cNvSpPr/>
          <p:nvPr/>
        </p:nvSpPr>
        <p:spPr>
          <a:xfrm>
            <a:off x="5970412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56A97D4-EC31-564E-8665-15B2CB61B9F6}"/>
              </a:ext>
            </a:extLst>
          </p:cNvPr>
          <p:cNvSpPr/>
          <p:nvPr/>
        </p:nvSpPr>
        <p:spPr>
          <a:xfrm>
            <a:off x="5970412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4E8B1D-0A5D-DE44-8328-2DAA2562EC90}"/>
              </a:ext>
            </a:extLst>
          </p:cNvPr>
          <p:cNvSpPr/>
          <p:nvPr/>
        </p:nvSpPr>
        <p:spPr>
          <a:xfrm>
            <a:off x="2161880" y="102000"/>
            <a:ext cx="6790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FE1878-2EF9-774C-81C5-EAB4F9E8AD5E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57EE3-5614-3D47-BD8C-9D2267FC8814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DADDF8-6607-CE4F-BB7A-056337032D13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49FCF1-F790-8247-B427-BB8E8EB7A454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49AECA-10A9-B74A-B857-921A6936F805}"/>
              </a:ext>
            </a:extLst>
          </p:cNvPr>
          <p:cNvSpPr txBox="1"/>
          <p:nvPr/>
        </p:nvSpPr>
        <p:spPr>
          <a:xfrm flipH="1">
            <a:off x="810365" y="1533404"/>
            <a:ext cx="770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等到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都遍历完成以后，归并过程结束。</a:t>
            </a:r>
          </a:p>
        </p:txBody>
      </p:sp>
    </p:spTree>
    <p:extLst>
      <p:ext uri="{BB962C8B-B14F-4D97-AF65-F5344CB8AC3E}">
        <p14:creationId xmlns:p14="http://schemas.microsoft.com/office/powerpoint/2010/main" val="39508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1A3F60-70A6-7246-9D68-2884BCDC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78991" cy="3240000"/>
          </a:xfrm>
          <a:prstGeom prst="rect">
            <a:avLst/>
          </a:prstGeom>
        </p:spPr>
      </p:pic>
      <p:sp>
        <p:nvSpPr>
          <p:cNvPr id="3" name="右弧形箭头 2">
            <a:extLst>
              <a:ext uri="{FF2B5EF4-FFF2-40B4-BE49-F238E27FC236}">
                <a16:creationId xmlns:a16="http://schemas.microsoft.com/office/drawing/2014/main" id="{19544448-3316-084B-834D-9816D944706C}"/>
              </a:ext>
            </a:extLst>
          </p:cNvPr>
          <p:cNvSpPr/>
          <p:nvPr/>
        </p:nvSpPr>
        <p:spPr>
          <a:xfrm>
            <a:off x="98849" y="2693773"/>
            <a:ext cx="858720" cy="3016800"/>
          </a:xfrm>
          <a:prstGeom prst="curvedRight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BF68BF-C925-7541-AA90-39C2D2CEAD1A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B321DA-E822-1F47-BA13-E9372037491B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842861-6552-6244-B8AB-68A963CD4993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0827A2-4920-5142-BA96-52D094FC8D38}"/>
              </a:ext>
            </a:extLst>
          </p:cNvPr>
          <p:cNvSpPr txBox="1"/>
          <p:nvPr/>
        </p:nvSpPr>
        <p:spPr>
          <a:xfrm flipH="1">
            <a:off x="64691" y="2693773"/>
            <a:ext cx="826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复制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0EB56A-E032-C744-B15E-57A16A8CAED5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0760C9-0036-114C-A492-4E3D878A8A21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11513-370A-CD41-A8E5-2EFCC00E3830}"/>
              </a:ext>
            </a:extLst>
          </p:cNvPr>
          <p:cNvSpPr txBox="1"/>
          <p:nvPr/>
        </p:nvSpPr>
        <p:spPr>
          <a:xfrm flipH="1">
            <a:off x="810366" y="1533404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把数组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的全部数值拷贝到新空间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，然后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用于归并以后被覆盖。</a:t>
            </a:r>
          </a:p>
        </p:txBody>
      </p:sp>
    </p:spTree>
    <p:extLst>
      <p:ext uri="{BB962C8B-B14F-4D97-AF65-F5344CB8AC3E}">
        <p14:creationId xmlns:p14="http://schemas.microsoft.com/office/powerpoint/2010/main" val="139273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BA8E5F-A11F-E74B-8878-2CCED739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51765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827E389E-D44C-1248-B9BE-396AA55D15FB}"/>
              </a:ext>
            </a:extLst>
          </p:cNvPr>
          <p:cNvSpPr/>
          <p:nvPr/>
        </p:nvSpPr>
        <p:spPr>
          <a:xfrm>
            <a:off x="2461093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A9DDA65C-0417-7E4D-AD19-79A7E1F8C7EF}"/>
              </a:ext>
            </a:extLst>
          </p:cNvPr>
          <p:cNvSpPr/>
          <p:nvPr/>
        </p:nvSpPr>
        <p:spPr>
          <a:xfrm>
            <a:off x="2461093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45E768E-3EED-4B4B-9508-269DB3D7DC78}"/>
              </a:ext>
            </a:extLst>
          </p:cNvPr>
          <p:cNvSpPr/>
          <p:nvPr/>
        </p:nvSpPr>
        <p:spPr>
          <a:xfrm>
            <a:off x="2461093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BA5B3-561D-B04A-BFB0-809C51F589F6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FA00A7-55EE-4B48-B489-44B5FF2CAEF0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96AC5-6C96-B044-9CBD-58A53B8F8ADC}"/>
              </a:ext>
            </a:extLst>
          </p:cNvPr>
          <p:cNvSpPr txBox="1"/>
          <p:nvPr/>
        </p:nvSpPr>
        <p:spPr>
          <a:xfrm flipH="1">
            <a:off x="810366" y="1533404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刚开始，指针都位于数组的首地址。比较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指针处数值的大小。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C985D9-6CF6-1C4E-95E0-DABFF9EF1DA2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501F72-6984-3B48-A23A-A5DC0E66A5FA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9C0638-5F99-2D4C-8F7E-6AB9764014D6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3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B8BB32-CCB9-2740-BAA7-4D5F684D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78992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E7800C19-3EAB-DB48-A2BA-FCE6928E21A2}"/>
              </a:ext>
            </a:extLst>
          </p:cNvPr>
          <p:cNvSpPr/>
          <p:nvPr/>
        </p:nvSpPr>
        <p:spPr>
          <a:xfrm>
            <a:off x="3350779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D9BE31C3-E730-7C4F-A04E-64E87A3C7AD5}"/>
              </a:ext>
            </a:extLst>
          </p:cNvPr>
          <p:cNvSpPr/>
          <p:nvPr/>
        </p:nvSpPr>
        <p:spPr>
          <a:xfrm>
            <a:off x="3350779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491B7FD9-9F0C-AC48-8A80-2735EC6D903C}"/>
              </a:ext>
            </a:extLst>
          </p:cNvPr>
          <p:cNvSpPr/>
          <p:nvPr/>
        </p:nvSpPr>
        <p:spPr>
          <a:xfrm>
            <a:off x="2461093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AFF439-160C-3146-B3E6-8551DBB6CBD1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8294A-9C4D-FB47-B4B1-E7DFD140C092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95CDC5-D623-7C44-84C4-5249099A6DA2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FAD663-4182-8344-896C-D00FADAD48E8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36862F-8DE1-7B47-85C2-E5C9E03F10C0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ECA19E-745B-904A-9828-71B2A7214648}"/>
              </a:ext>
            </a:extLst>
          </p:cNvPr>
          <p:cNvSpPr txBox="1"/>
          <p:nvPr/>
        </p:nvSpPr>
        <p:spPr>
          <a:xfrm flipH="1">
            <a:off x="810366" y="1533404"/>
            <a:ext cx="1127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更小，把它覆盖到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的开始位置，然后将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的指针同时向后移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位。</a:t>
            </a:r>
          </a:p>
        </p:txBody>
      </p:sp>
    </p:spTree>
    <p:extLst>
      <p:ext uri="{BB962C8B-B14F-4D97-AF65-F5344CB8AC3E}">
        <p14:creationId xmlns:p14="http://schemas.microsoft.com/office/powerpoint/2010/main" val="372889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BF5F41-EF02-7944-A8CB-71135335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51765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10CB1374-2E88-6349-AA31-2E1CCB783A70}"/>
              </a:ext>
            </a:extLst>
          </p:cNvPr>
          <p:cNvSpPr/>
          <p:nvPr/>
        </p:nvSpPr>
        <p:spPr>
          <a:xfrm>
            <a:off x="4191039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47CE52DD-6C1E-CB41-8BB0-E717CF62A767}"/>
              </a:ext>
            </a:extLst>
          </p:cNvPr>
          <p:cNvSpPr/>
          <p:nvPr/>
        </p:nvSpPr>
        <p:spPr>
          <a:xfrm>
            <a:off x="3350779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EFA56B7E-595C-7D45-8240-3C2E7793BDB8}"/>
              </a:ext>
            </a:extLst>
          </p:cNvPr>
          <p:cNvSpPr/>
          <p:nvPr/>
        </p:nvSpPr>
        <p:spPr>
          <a:xfrm>
            <a:off x="3350779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296C67-E880-7449-A802-2921FE8A7F43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20D327-21AC-1A44-A256-F34564EE258B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E77E73-E45D-0D45-A877-F2ECF7038808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4C46EC-A955-D645-8671-333FD2CE5B83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80D735-DEA7-7849-A873-47ABF5EEB489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12A442-EFEA-914D-9B63-2B6FBBFF69F8}"/>
              </a:ext>
            </a:extLst>
          </p:cNvPr>
          <p:cNvSpPr txBox="1"/>
          <p:nvPr/>
        </p:nvSpPr>
        <p:spPr>
          <a:xfrm flipH="1">
            <a:off x="810366" y="1533404"/>
            <a:ext cx="1127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更小，把它覆盖到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的指针位置，然后将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的指针同时向后移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位。</a:t>
            </a:r>
          </a:p>
        </p:txBody>
      </p:sp>
    </p:spTree>
    <p:extLst>
      <p:ext uri="{BB962C8B-B14F-4D97-AF65-F5344CB8AC3E}">
        <p14:creationId xmlns:p14="http://schemas.microsoft.com/office/powerpoint/2010/main" val="4463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F43E1-B2B9-0941-8039-9B24181B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51765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A449AB7D-FA82-0A4A-8607-390B6397A092}"/>
              </a:ext>
            </a:extLst>
          </p:cNvPr>
          <p:cNvSpPr/>
          <p:nvPr/>
        </p:nvSpPr>
        <p:spPr>
          <a:xfrm>
            <a:off x="5068368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93539B9C-EE41-2E46-96CE-0A49CAB3B39E}"/>
              </a:ext>
            </a:extLst>
          </p:cNvPr>
          <p:cNvSpPr/>
          <p:nvPr/>
        </p:nvSpPr>
        <p:spPr>
          <a:xfrm>
            <a:off x="3350779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AC273F05-8D33-0743-8CB7-C06749B727E4}"/>
              </a:ext>
            </a:extLst>
          </p:cNvPr>
          <p:cNvSpPr/>
          <p:nvPr/>
        </p:nvSpPr>
        <p:spPr>
          <a:xfrm>
            <a:off x="4191039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C53F75-B237-094A-8B6E-8DD504AA3B43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5962C7-61B5-C442-BF3A-617671A041AF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B3FA75-82B1-9F40-BC64-18363E3770ED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78C346-EDF0-BE4D-80AE-B110EEBE57E3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88EF8-1DDA-F743-BC37-8C2954D60BF1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B45347-6BD6-E248-8BC3-0B3752F65DBC}"/>
              </a:ext>
            </a:extLst>
          </p:cNvPr>
          <p:cNvSpPr txBox="1"/>
          <p:nvPr/>
        </p:nvSpPr>
        <p:spPr>
          <a:xfrm flipH="1">
            <a:off x="810366" y="1533404"/>
            <a:ext cx="1127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更小，把它覆盖到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的指针位置，然后将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的指针同时向后移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位。</a:t>
            </a:r>
          </a:p>
        </p:txBody>
      </p:sp>
    </p:spTree>
    <p:extLst>
      <p:ext uri="{BB962C8B-B14F-4D97-AF65-F5344CB8AC3E}">
        <p14:creationId xmlns:p14="http://schemas.microsoft.com/office/powerpoint/2010/main" val="239294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453EB9-3526-F94C-B893-B2FFAD3E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51765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9B9E6CC9-3F71-EB42-BDC9-4DAD73E2517B}"/>
              </a:ext>
            </a:extLst>
          </p:cNvPr>
          <p:cNvSpPr/>
          <p:nvPr/>
        </p:nvSpPr>
        <p:spPr>
          <a:xfrm>
            <a:off x="5958055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FC242D5E-CA9A-9C4F-BFB0-C7C7ACA3B491}"/>
              </a:ext>
            </a:extLst>
          </p:cNvPr>
          <p:cNvSpPr/>
          <p:nvPr/>
        </p:nvSpPr>
        <p:spPr>
          <a:xfrm>
            <a:off x="4191038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5B200787-E504-4E4B-A8B6-C861434CB3F1}"/>
              </a:ext>
            </a:extLst>
          </p:cNvPr>
          <p:cNvSpPr/>
          <p:nvPr/>
        </p:nvSpPr>
        <p:spPr>
          <a:xfrm>
            <a:off x="4191039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3CDF2-CC07-0B4C-A7F5-36E98C0F7F48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9F3CF4-68D9-DF4A-8EE7-8C5866530223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DDAE00-D393-6F4E-A9D3-457FC2995D6A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18BD6B-FF3E-6B4E-999E-5C9A9B816EE8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F4CEB0-3AB2-4942-8DBC-0E5ABEA36C46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115224-2CA0-9541-93A3-58343AECD2B1}"/>
              </a:ext>
            </a:extLst>
          </p:cNvPr>
          <p:cNvSpPr txBox="1"/>
          <p:nvPr/>
        </p:nvSpPr>
        <p:spPr>
          <a:xfrm flipH="1">
            <a:off x="810366" y="1533404"/>
            <a:ext cx="1127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更小，把它覆盖到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的指针位置，然后将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的指针同时向后移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位。</a:t>
            </a:r>
          </a:p>
        </p:txBody>
      </p:sp>
    </p:spTree>
    <p:extLst>
      <p:ext uri="{BB962C8B-B14F-4D97-AF65-F5344CB8AC3E}">
        <p14:creationId xmlns:p14="http://schemas.microsoft.com/office/powerpoint/2010/main" val="299572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F159CD-F3A0-C545-9626-B432C07C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51765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AC275889-1CC9-8B48-A4F0-FFF9A7BB11A9}"/>
              </a:ext>
            </a:extLst>
          </p:cNvPr>
          <p:cNvSpPr/>
          <p:nvPr/>
        </p:nvSpPr>
        <p:spPr>
          <a:xfrm>
            <a:off x="6847741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0D0E9C8F-A656-B94C-B774-B2A339CD67B7}"/>
              </a:ext>
            </a:extLst>
          </p:cNvPr>
          <p:cNvSpPr/>
          <p:nvPr/>
        </p:nvSpPr>
        <p:spPr>
          <a:xfrm>
            <a:off x="4191038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5D4D99C6-8A8C-CF40-BE7D-B5A5BAE1DEB8}"/>
              </a:ext>
            </a:extLst>
          </p:cNvPr>
          <p:cNvSpPr/>
          <p:nvPr/>
        </p:nvSpPr>
        <p:spPr>
          <a:xfrm>
            <a:off x="5117796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23CBD1-CFFE-424E-8E03-99CC85E6C1DE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528A0D-1556-464C-BB67-F04B10940CED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FCBE5E-CC25-2F41-8482-332A63279346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BB77EF-1A81-4A4E-B85B-267AD23B90B1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84B40-0208-9741-9D2C-4A79CD7C4563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946FB1-F252-5E47-B46A-0D93C71BFA90}"/>
              </a:ext>
            </a:extLst>
          </p:cNvPr>
          <p:cNvSpPr txBox="1"/>
          <p:nvPr/>
        </p:nvSpPr>
        <p:spPr>
          <a:xfrm flipH="1">
            <a:off x="810366" y="1533404"/>
            <a:ext cx="1127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更小，把它覆盖到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的指针位置，然后将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的指针同时向后移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位。</a:t>
            </a:r>
          </a:p>
        </p:txBody>
      </p:sp>
    </p:spTree>
    <p:extLst>
      <p:ext uri="{BB962C8B-B14F-4D97-AF65-F5344CB8AC3E}">
        <p14:creationId xmlns:p14="http://schemas.microsoft.com/office/powerpoint/2010/main" val="31947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42D347-70F2-0446-8136-DA5489DE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2520000"/>
            <a:ext cx="7078992" cy="3240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09DCF770-BC1A-0349-95BE-9C8C1C66CCBF}"/>
              </a:ext>
            </a:extLst>
          </p:cNvPr>
          <p:cNvSpPr/>
          <p:nvPr/>
        </p:nvSpPr>
        <p:spPr>
          <a:xfrm>
            <a:off x="7700357" y="2063578"/>
            <a:ext cx="342001" cy="34070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6F9A082E-A3DC-CF49-A0E9-AA1696747631}"/>
              </a:ext>
            </a:extLst>
          </p:cNvPr>
          <p:cNvSpPr/>
          <p:nvPr/>
        </p:nvSpPr>
        <p:spPr>
          <a:xfrm>
            <a:off x="5117796" y="3389870"/>
            <a:ext cx="342001" cy="340702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12B5BBE5-D560-B44B-A758-634098BAA70F}"/>
              </a:ext>
            </a:extLst>
          </p:cNvPr>
          <p:cNvSpPr/>
          <p:nvPr/>
        </p:nvSpPr>
        <p:spPr>
          <a:xfrm>
            <a:off x="5117796" y="4687329"/>
            <a:ext cx="342001" cy="340702"/>
          </a:xfrm>
          <a:prstGeom prst="downArrow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E6724E-E1D1-D148-8CAD-1B802427033B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88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：“合并两个有序数组”题解配图（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B1BC5-3EAA-CD49-AD46-5883BC89D5F9}"/>
              </a:ext>
            </a:extLst>
          </p:cNvPr>
          <p:cNvSpPr txBox="1"/>
          <p:nvPr/>
        </p:nvSpPr>
        <p:spPr>
          <a:xfrm flipH="1">
            <a:off x="810366" y="940276"/>
            <a:ext cx="112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：复制数组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到新空间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，合并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nums2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072FF2-F462-4545-A4C4-17DB50493CB0}"/>
              </a:ext>
            </a:extLst>
          </p:cNvPr>
          <p:cNvSpPr/>
          <p:nvPr/>
        </p:nvSpPr>
        <p:spPr>
          <a:xfrm>
            <a:off x="939114" y="2610214"/>
            <a:ext cx="954107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AA3684-E1E3-0F45-A376-07F093D5B63C}"/>
              </a:ext>
            </a:extLst>
          </p:cNvPr>
          <p:cNvSpPr/>
          <p:nvPr/>
        </p:nvSpPr>
        <p:spPr>
          <a:xfrm>
            <a:off x="939114" y="3909167"/>
            <a:ext cx="10294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nums2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20A2D-8760-9448-AAF2-B1B311E51667}"/>
              </a:ext>
            </a:extLst>
          </p:cNvPr>
          <p:cNvSpPr/>
          <p:nvPr/>
        </p:nvSpPr>
        <p:spPr>
          <a:xfrm>
            <a:off x="957569" y="5208120"/>
            <a:ext cx="954107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nums3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17C568-C648-8F4A-8551-DA4624B55AE7}"/>
              </a:ext>
            </a:extLst>
          </p:cNvPr>
          <p:cNvSpPr txBox="1"/>
          <p:nvPr/>
        </p:nvSpPr>
        <p:spPr>
          <a:xfrm flipH="1">
            <a:off x="810366" y="1533404"/>
            <a:ext cx="1127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更小，把它覆盖到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的指针位置，然后将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nums3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的指针同时向后移 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位。</a:t>
            </a:r>
          </a:p>
        </p:txBody>
      </p:sp>
    </p:spTree>
    <p:extLst>
      <p:ext uri="{BB962C8B-B14F-4D97-AF65-F5344CB8AC3E}">
        <p14:creationId xmlns:p14="http://schemas.microsoft.com/office/powerpoint/2010/main" val="126369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139</TotalTime>
  <Words>685</Words>
  <Application>Microsoft Macintosh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黑体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2019-06-28T08:05:15Z</dcterms:created>
  <dcterms:modified xsi:type="dcterms:W3CDTF">2019-07-12T14:51:06Z</dcterms:modified>
</cp:coreProperties>
</file>