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6"/>
  </p:notesMasterIdLst>
  <p:sldIdLst>
    <p:sldId id="259" r:id="rId2"/>
    <p:sldId id="260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2B28B-93EF-F44C-9CE8-96E9899B0A19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460CD-DA8E-0E44-8B02-78C28D3D31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1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A167D7-1165-1A4C-BC93-E73D7B85BBE6}"/>
              </a:ext>
            </a:extLst>
          </p:cNvPr>
          <p:cNvSpPr/>
          <p:nvPr/>
        </p:nvSpPr>
        <p:spPr>
          <a:xfrm>
            <a:off x="1225281" y="2165717"/>
            <a:ext cx="9470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假设待排序的链表为：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12 -&gt; 10 -&gt; 8 -&gt; 7 -&gt; 6 -&gt; 5 -&gt; 4 -&gt; 3 -&gt; NULL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B15E5AB-8C37-8C44-860F-1B14E8D0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54" y="2928022"/>
            <a:ext cx="11048797" cy="5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446A9F-8C2E-8147-8885-963B83989C93}"/>
              </a:ext>
            </a:extLst>
          </p:cNvPr>
          <p:cNvSpPr/>
          <p:nvPr/>
        </p:nvSpPr>
        <p:spPr>
          <a:xfrm>
            <a:off x="412374" y="1116578"/>
            <a:ext cx="10685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此时我们发现：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号索引的元素个数超过了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，还要尝试往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号索引位置放，但是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号索引位置已经有链表存在，还要再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一下。</a:t>
            </a:r>
            <a:endParaRPr kumimoji="1" lang="en-US" altLang="zh-CN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53A031-D069-3849-8AFE-D60E62DB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1" y="2259882"/>
            <a:ext cx="5916707" cy="43505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13551E-650B-074B-AD87-6E7AE97FE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4" y="4654548"/>
            <a:ext cx="3088964" cy="73323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158E72-0F18-F44F-A3CC-0BAA00359EBD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7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9BC8E9-D051-194F-A193-9B6DC477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1" y="2259882"/>
            <a:ext cx="5913718" cy="434832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C0DAFD3-159E-4E4B-BB1C-71AD02197D81}"/>
              </a:ext>
            </a:extLst>
          </p:cNvPr>
          <p:cNvSpPr/>
          <p:nvPr/>
        </p:nvSpPr>
        <p:spPr>
          <a:xfrm>
            <a:off x="428810" y="1111641"/>
            <a:ext cx="11655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以后，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号索引的元素个数超过了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，就得接着往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号索引位置放。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看到这里，你是不是已经发现了规律。</a:t>
            </a:r>
            <a:endParaRPr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E0718F-DFC3-7540-B289-5EC33CFBA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853" y="5030321"/>
            <a:ext cx="5613400" cy="419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850F28C-904F-9C4F-B9A0-13B3F167BB06}"/>
              </a:ext>
            </a:extLst>
          </p:cNvPr>
          <p:cNvSpPr/>
          <p:nvPr/>
        </p:nvSpPr>
        <p:spPr>
          <a:xfrm>
            <a:off x="2161880" y="102000"/>
            <a:ext cx="909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2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C9F851-86D9-7640-9B35-52411E03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1" y="2250916"/>
            <a:ext cx="5931648" cy="43615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ADFC6D-2C6A-F04F-BF83-4ED1462FFECF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6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1C73E1-B2CB-9647-82C5-E938027A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1" y="2250916"/>
            <a:ext cx="5931648" cy="43615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AB97563-9A43-CB4A-94BA-86A29B96497D}"/>
              </a:ext>
            </a:extLst>
          </p:cNvPr>
          <p:cNvSpPr/>
          <p:nvPr/>
        </p:nvSpPr>
        <p:spPr>
          <a:xfrm>
            <a:off x="212236" y="122614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接下来拿出的是结点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731A7C-63C4-AC43-8BDD-E84C8101ADAF}"/>
              </a:ext>
            </a:extLst>
          </p:cNvPr>
          <p:cNvSpPr/>
          <p:nvPr/>
        </p:nvSpPr>
        <p:spPr>
          <a:xfrm>
            <a:off x="212236" y="1684803"/>
            <a:ext cx="1018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 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尝试从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数组的第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号索引开始放，发现空着，直接放了上去，这一步就这样。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7B828C-7884-9948-8AEA-1D65C87456EE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9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8A2D06-77C8-C347-B346-5BCDC7517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1" y="2250916"/>
            <a:ext cx="5949576" cy="43746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6B6041-C800-214B-9A0B-3D94B9917885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9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524CAC-BB05-ED48-A4EB-2B02128F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40" y="2250915"/>
            <a:ext cx="6518287" cy="437468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7B4E262-6F89-9F4D-88FC-577F415E955F}"/>
              </a:ext>
            </a:extLst>
          </p:cNvPr>
          <p:cNvSpPr/>
          <p:nvPr/>
        </p:nvSpPr>
        <p:spPr>
          <a:xfrm>
            <a:off x="212235" y="111351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接下来拿出的是结点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213B76-088B-4A43-8593-83955EE3A079}"/>
              </a:ext>
            </a:extLst>
          </p:cNvPr>
          <p:cNvSpPr/>
          <p:nvPr/>
        </p:nvSpPr>
        <p:spPr>
          <a:xfrm>
            <a:off x="212235" y="1690477"/>
            <a:ext cx="11472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 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尝试从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数组的第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号索引开始放，发现有结点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占用着，于是做一次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操作。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5500CF-675D-CB44-979F-227EA61B3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40" y="4228709"/>
            <a:ext cx="1879600" cy="4191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6EBCD5-C059-0148-8919-CC463E0BF138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7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2DB6B8-491B-E341-BEB4-988012530F76}"/>
              </a:ext>
            </a:extLst>
          </p:cNvPr>
          <p:cNvSpPr/>
          <p:nvPr/>
        </p:nvSpPr>
        <p:spPr>
          <a:xfrm>
            <a:off x="212233" y="1330660"/>
            <a:ext cx="11789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以后，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号索引已经存放了两个链表结点，超过了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数组上的数字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此时就不能呆在原来的地方了，我们要把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以后的结点尝试后移一格，后一个是空的，直接放上去就好了。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7E2AFE-C261-7D45-8292-734C1B55B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0" y="2232985"/>
            <a:ext cx="5967507" cy="43878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BD66A9-B718-1F4D-AA2E-5D2F237A3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97" y="3829050"/>
            <a:ext cx="3390900" cy="419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7EA8F21-D227-C44E-B438-9014CD9CF4FE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2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94A0A2-F2CF-9F43-B547-0A4EA03E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0" y="2232985"/>
            <a:ext cx="5967508" cy="43878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EF8EE71-3203-0C40-9E94-646F9AD5ADD3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0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E9572E-C02C-BF4A-9821-A31E6B82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984" y="2232985"/>
            <a:ext cx="5970149" cy="43898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A9BB994-7EDD-3140-82DE-E4F90ABBA9BA}"/>
              </a:ext>
            </a:extLst>
          </p:cNvPr>
          <p:cNvSpPr/>
          <p:nvPr/>
        </p:nvSpPr>
        <p:spPr>
          <a:xfrm>
            <a:off x="319812" y="125646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接下来拿出的是结点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263BA7-24AB-624D-9B2C-410B83A0970D}"/>
              </a:ext>
            </a:extLst>
          </p:cNvPr>
          <p:cNvSpPr/>
          <p:nvPr/>
        </p:nvSpPr>
        <p:spPr>
          <a:xfrm>
            <a:off x="319812" y="1726365"/>
            <a:ext cx="1018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 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尝试从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数组的第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号索引开始放，发现空着，直接放了上去，这一步就这样。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33D92F-3A00-D94E-B229-C0307549D872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00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0C8ABA9-29DC-954D-9F41-CE2694B3E56C}"/>
              </a:ext>
            </a:extLst>
          </p:cNvPr>
          <p:cNvSpPr/>
          <p:nvPr/>
        </p:nvSpPr>
        <p:spPr>
          <a:xfrm>
            <a:off x="212236" y="1643021"/>
            <a:ext cx="5913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接下来拿出的是结点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，此时单链表中的结点全部用完。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88ACAD-8AFC-CB41-B44C-510EB461E47F}"/>
              </a:ext>
            </a:extLst>
          </p:cNvPr>
          <p:cNvSpPr/>
          <p:nvPr/>
        </p:nvSpPr>
        <p:spPr>
          <a:xfrm>
            <a:off x="212236" y="2243172"/>
            <a:ext cx="1172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尝试在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数组的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号索引位置，发现有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号索引位置有链表占着，因此需要和这个链表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一下。</a:t>
            </a:r>
            <a:endParaRPr kumimoji="1"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5BCA0A-0D41-584B-A84E-6158C778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56" y="3389440"/>
            <a:ext cx="4831356" cy="32354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BC0E5E-68D7-2E40-840B-5C4E1D869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98" y="3973830"/>
            <a:ext cx="2528916" cy="563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748327-8ECE-4949-91FA-015E19702C0C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8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E09B89-ABE0-734E-9F50-A0FF42CA9B9C}"/>
              </a:ext>
            </a:extLst>
          </p:cNvPr>
          <p:cNvSpPr/>
          <p:nvPr/>
        </p:nvSpPr>
        <p:spPr>
          <a:xfrm>
            <a:off x="1194866" y="4577202"/>
            <a:ext cx="10656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在排序的过程中，使用一个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数组中的数字表示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当前可以放置的链表结点数量的最大值，它是首项为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，公比为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的等比数列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后面我们会看到，在实际的编码中，我们并不用去判断链表的结点的个数。</a:t>
            </a:r>
            <a:endParaRPr kumimoji="1"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ADBC74-E325-9C41-9BC6-970E54923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91" y="2887905"/>
            <a:ext cx="8682298" cy="14698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4F5642-B357-7E40-B677-B3B21540E9B5}"/>
              </a:ext>
            </a:extLst>
          </p:cNvPr>
          <p:cNvSpPr/>
          <p:nvPr/>
        </p:nvSpPr>
        <p:spPr>
          <a:xfrm>
            <a:off x="2843043" y="2342050"/>
            <a:ext cx="8571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数组中的数字 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8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16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表示当前可以放置的链表结点数量的最大值。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703D27-5696-8C40-934D-37D96A756423}"/>
              </a:ext>
            </a:extLst>
          </p:cNvPr>
          <p:cNvSpPr/>
          <p:nvPr/>
        </p:nvSpPr>
        <p:spPr>
          <a:xfrm>
            <a:off x="1937609" y="3921202"/>
            <a:ext cx="1346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数组的索引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0F190A-359F-7B4A-92DA-B4EF62903E27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48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5514C1-89DA-0749-ADF1-809026D63E7B}"/>
              </a:ext>
            </a:extLst>
          </p:cNvPr>
          <p:cNvSpPr/>
          <p:nvPr/>
        </p:nvSpPr>
        <p:spPr>
          <a:xfrm>
            <a:off x="308606" y="1068293"/>
            <a:ext cx="11478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此时发现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号索引的元素个数超过了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，就要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以后尝试往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号索引位置放，发现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号索引位置有链表占着，因此需要和这个链表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572FBE-5719-2B44-9D97-5143881D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612" y="3389440"/>
            <a:ext cx="4241100" cy="32354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E45ACE-4A8E-3D45-8A28-150AACF4F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" y="3916680"/>
            <a:ext cx="3365500" cy="419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A94F616-BDDE-E840-AD25-F67E41CE470A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71CCE7-7143-624E-9C46-9835DFFD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612" y="3389440"/>
            <a:ext cx="4241099" cy="323547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DD55F43-7F04-8A41-8939-4B311B05720B}"/>
              </a:ext>
            </a:extLst>
          </p:cNvPr>
          <p:cNvSpPr/>
          <p:nvPr/>
        </p:nvSpPr>
        <p:spPr>
          <a:xfrm>
            <a:off x="531612" y="1942831"/>
            <a:ext cx="11367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以后发现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号索引的元素个数超过了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，就得接着尝试往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号索引位置放。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发现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号索引位置有链表占着，还得和这个链表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A6C793-DA86-B246-86C1-73A6A0BB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40" y="2501620"/>
            <a:ext cx="5427834" cy="6759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304FC3-A221-A244-825B-F7815C0F6D53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8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42CB5E-C694-A046-9084-A2E3A9745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612" y="1093153"/>
            <a:ext cx="4241749" cy="553176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2D8B8A3-1828-DA4C-853D-BA633EA4F931}"/>
              </a:ext>
            </a:extLst>
          </p:cNvPr>
          <p:cNvSpPr/>
          <p:nvPr/>
        </p:nvSpPr>
        <p:spPr>
          <a:xfrm>
            <a:off x="325872" y="2105174"/>
            <a:ext cx="452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以后，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号索引的元素个数超过了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，就得接着尝试往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号索引位置放。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号索引位置为空，直接放上去就好了。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9A1DC2-5E57-2C43-AFA8-527484979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216" y="4431029"/>
            <a:ext cx="5971779" cy="73533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DCA875-D7A4-D54D-AAC7-D3577E7829B5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9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1BD821-02E4-6849-903E-8D5861654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51" y="1093153"/>
            <a:ext cx="4245610" cy="553680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EDD5E55-9F9E-5C49-BBEC-055ED4864A43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71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BE258E6-29FE-E34E-990E-63A733E539C0}"/>
              </a:ext>
            </a:extLst>
          </p:cNvPr>
          <p:cNvSpPr/>
          <p:nvPr/>
        </p:nvSpPr>
        <p:spPr>
          <a:xfrm>
            <a:off x="932326" y="2725006"/>
            <a:ext cx="10600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最后一步，原始链表中的结点都用完以后，需要把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数组上的所有有序链表再依次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一下，就完成了排序。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853DD6-89E0-5846-8B28-39520CDF94A4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>
                <a:solidFill>
                  <a:schemeClr val="bg1"/>
                </a:solidFill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9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479BC9-872B-DF41-AE62-5EB2D5DE7594}"/>
              </a:ext>
            </a:extLst>
          </p:cNvPr>
          <p:cNvSpPr/>
          <p:nvPr/>
        </p:nvSpPr>
        <p:spPr>
          <a:xfrm>
            <a:off x="404233" y="1438263"/>
            <a:ext cx="945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首先取出链表的第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个结点，放在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数组的索引为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的位置上。当前拿出的是结点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号位置为空，直接放上去就好了。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727064-2ABE-5241-BC96-98A2FA8E38B3}"/>
              </a:ext>
            </a:extLst>
          </p:cNvPr>
          <p:cNvSpPr/>
          <p:nvPr/>
        </p:nvSpPr>
        <p:spPr>
          <a:xfrm>
            <a:off x="404233" y="1068931"/>
            <a:ext cx="75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我们将链表的结点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按顺序逐个脱离链表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，放在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数组合适的位置上。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34FDF1-4E43-EE4A-A037-183B4A2AD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32" y="2270761"/>
            <a:ext cx="7470962" cy="43309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30DA164-0CFD-BA49-92F7-7B2CCB8E85DA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8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95E845-40F9-E747-A005-3F9B188A8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80" y="2270761"/>
            <a:ext cx="6479614" cy="433419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0986702-EDB8-EE46-9AB4-6B6166051DAA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A22F94-1BFC-2542-B552-4C1275B8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362" y="2270761"/>
            <a:ext cx="6457944" cy="433419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F463EA1-25E9-AA45-B704-371D9F1F76E4}"/>
              </a:ext>
            </a:extLst>
          </p:cNvPr>
          <p:cNvSpPr/>
          <p:nvPr/>
        </p:nvSpPr>
        <p:spPr>
          <a:xfrm>
            <a:off x="274142" y="1447035"/>
            <a:ext cx="11472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 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尝试从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数组的第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号索引开始放，发现有结点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占用着，于是做一次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操作。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CC5E65-38BD-0C49-8447-1BF293B2A54C}"/>
              </a:ext>
            </a:extLst>
          </p:cNvPr>
          <p:cNvSpPr/>
          <p:nvPr/>
        </p:nvSpPr>
        <p:spPr>
          <a:xfrm>
            <a:off x="274142" y="1004679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接下来拿出的是结点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64546D-DD0B-C044-BAD3-D80547C316FA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8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3EF08F-8B2D-AA4A-B03D-88706761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04" y="2270761"/>
            <a:ext cx="5898402" cy="43370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EDCBE8-16CF-F349-A2FA-E1C3676550E2}"/>
              </a:ext>
            </a:extLst>
          </p:cNvPr>
          <p:cNvSpPr/>
          <p:nvPr/>
        </p:nvSpPr>
        <p:spPr>
          <a:xfrm>
            <a:off x="268395" y="1192629"/>
            <a:ext cx="11789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以后，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此时第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号索引已经存放了两个链表结点，超过了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数组上的数字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，此时就不能呆在原来的地方了，我们要把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以后的结点后移一格，至于为什么这么做，请各位有点耐心，看到后面几步，就清楚了。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D1CEAA-D685-8C47-A7C3-2B98F454BD0C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4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473057-30BB-054E-B640-90FEDBA8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04" y="2270761"/>
            <a:ext cx="5898402" cy="43370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93DCB-CA18-E94E-851F-57B2A0D836F6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1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1781CE-AEFC-FC42-A488-363B76EA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04" y="2270761"/>
            <a:ext cx="5898402" cy="433706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D2B638D-19DF-4340-AFAD-D97F2519B24F}"/>
              </a:ext>
            </a:extLst>
          </p:cNvPr>
          <p:cNvSpPr/>
          <p:nvPr/>
        </p:nvSpPr>
        <p:spPr>
          <a:xfrm>
            <a:off x="212236" y="98442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接下来拿出的是结点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3BA4DF-7D45-C84C-B1B7-17E6B84DAD59}"/>
              </a:ext>
            </a:extLst>
          </p:cNvPr>
          <p:cNvSpPr/>
          <p:nvPr/>
        </p:nvSpPr>
        <p:spPr>
          <a:xfrm>
            <a:off x="212236" y="1425817"/>
            <a:ext cx="1018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 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8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尝试从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数组的第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号索引开始放，发现空着，直接放了上去，这一步就这样。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2BCAA8-5B47-D341-8DD1-4F48F607C473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2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EE9EB9-0C14-364F-A63E-7E6555C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20" y="2279725"/>
            <a:ext cx="6431056" cy="43306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99B977D-9779-1142-B8B4-9B8729AA6AA5}"/>
              </a:ext>
            </a:extLst>
          </p:cNvPr>
          <p:cNvSpPr/>
          <p:nvPr/>
        </p:nvSpPr>
        <p:spPr>
          <a:xfrm>
            <a:off x="212237" y="123550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接下来拿出的是结点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BFAEF8-E898-5143-A4D9-B1C7CC0060A0}"/>
              </a:ext>
            </a:extLst>
          </p:cNvPr>
          <p:cNvSpPr/>
          <p:nvPr/>
        </p:nvSpPr>
        <p:spPr>
          <a:xfrm>
            <a:off x="212237" y="1613281"/>
            <a:ext cx="11478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尝试放在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号索引位置，发现有结点占着，因此需要和这个结点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一下。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2B2968-CC55-C54A-A95D-AACD3AC49CEA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4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66</TotalTime>
  <Words>1249</Words>
  <Application>Microsoft Macintosh PowerPoint</Application>
  <PresentationFormat>宽屏</PresentationFormat>
  <Paragraphs>55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2019-06-28T08:05:15Z</dcterms:created>
  <dcterms:modified xsi:type="dcterms:W3CDTF">2019-06-28T13:09:14Z</dcterms:modified>
</cp:coreProperties>
</file>