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/>
    <p:restoredTop sz="94647"/>
  </p:normalViewPr>
  <p:slideViewPr>
    <p:cSldViewPr snapToGrid="0" snapToObjects="1">
      <p:cViewPr>
        <p:scale>
          <a:sx n="200" d="100"/>
          <a:sy n="200" d="100"/>
        </p:scale>
        <p:origin x="-2024" y="-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E0098EA-984D-E848-B22B-B1323DBD61A4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：“搜索二维矩阵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5D2B0D-0254-4E4B-AE95-383387C7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92920" cy="36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D4AC72-4F8D-0D4C-8325-6F44E777DD78}"/>
              </a:ext>
            </a:extLst>
          </p:cNvPr>
          <p:cNvSpPr/>
          <p:nvPr/>
        </p:nvSpPr>
        <p:spPr>
          <a:xfrm>
            <a:off x="289211" y="956177"/>
            <a:ext cx="1067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编写一个高效的算法来搜索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×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matrix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中的一个目标值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。该矩阵具有以下特性：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每行的元素从左到右升序排列。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每列的元素从上到下升序排列。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15C2A0-1AE0-F247-8F68-25D697E3596C}"/>
              </a:ext>
            </a:extLst>
          </p:cNvPr>
          <p:cNvSpPr txBox="1"/>
          <p:nvPr/>
        </p:nvSpPr>
        <p:spPr>
          <a:xfrm flipH="1">
            <a:off x="289211" y="5157117"/>
            <a:ext cx="250341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起点在左下角。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8747AA-32FA-AD4B-8F01-E847648F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160000"/>
            <a:ext cx="519292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9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E0098EA-984D-E848-B22B-B1323DBD61A4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：“搜索二维矩阵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5D2B0D-0254-4E4B-AE95-383387C7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92920" cy="36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D4AC72-4F8D-0D4C-8325-6F44E777DD78}"/>
              </a:ext>
            </a:extLst>
          </p:cNvPr>
          <p:cNvSpPr/>
          <p:nvPr/>
        </p:nvSpPr>
        <p:spPr>
          <a:xfrm>
            <a:off x="289211" y="956177"/>
            <a:ext cx="1067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编写一个高效的算法来搜索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×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matrix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中的一个目标值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。该矩阵具有以下特性：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每行的元素从左到右升序排列。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每列的元素从上到下升序排列。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454CF5-70D5-7747-8465-092D9310169F}"/>
              </a:ext>
            </a:extLst>
          </p:cNvPr>
          <p:cNvSpPr/>
          <p:nvPr/>
        </p:nvSpPr>
        <p:spPr>
          <a:xfrm>
            <a:off x="2746735" y="5948160"/>
            <a:ext cx="7033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目标元素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，因为“每行的元素从左到右升序排列” ，故目标元素一定不会出现在当前行，“指针” 上移一格。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40D0D2-55D2-D54D-BADE-E6DE4799E606}"/>
              </a:ext>
            </a:extLst>
          </p:cNvPr>
          <p:cNvSpPr/>
          <p:nvPr/>
        </p:nvSpPr>
        <p:spPr>
          <a:xfrm>
            <a:off x="3263150" y="5515526"/>
            <a:ext cx="2476041" cy="338554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，这一行全排除。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15C2A0-1AE0-F247-8F68-25D697E3596C}"/>
              </a:ext>
            </a:extLst>
          </p:cNvPr>
          <p:cNvSpPr txBox="1"/>
          <p:nvPr/>
        </p:nvSpPr>
        <p:spPr>
          <a:xfrm flipH="1">
            <a:off x="289211" y="5157117"/>
            <a:ext cx="250341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起点在左下角。</a:t>
            </a:r>
          </a:p>
        </p:txBody>
      </p:sp>
    </p:spTree>
    <p:extLst>
      <p:ext uri="{BB962C8B-B14F-4D97-AF65-F5344CB8AC3E}">
        <p14:creationId xmlns:p14="http://schemas.microsoft.com/office/powerpoint/2010/main" val="295214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29D888-F7D7-6840-AF9E-AA882D920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92920" cy="3600000"/>
          </a:xfrm>
          <a:prstGeom prst="rect">
            <a:avLst/>
          </a:prstGeom>
        </p:spPr>
      </p:pic>
      <p:sp>
        <p:nvSpPr>
          <p:cNvPr id="10" name="五角星 9">
            <a:extLst>
              <a:ext uri="{FF2B5EF4-FFF2-40B4-BE49-F238E27FC236}">
                <a16:creationId xmlns:a16="http://schemas.microsoft.com/office/drawing/2014/main" id="{E56ADB16-A66E-C24E-BFEC-A16AA72FABA7}"/>
              </a:ext>
            </a:extLst>
          </p:cNvPr>
          <p:cNvSpPr/>
          <p:nvPr/>
        </p:nvSpPr>
        <p:spPr>
          <a:xfrm>
            <a:off x="3961402" y="53902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5B3419-4DA7-994A-AEB1-58B6623FC1D3}"/>
              </a:ext>
            </a:extLst>
          </p:cNvPr>
          <p:cNvSpPr/>
          <p:nvPr/>
        </p:nvSpPr>
        <p:spPr>
          <a:xfrm>
            <a:off x="243069" y="5948160"/>
            <a:ext cx="11655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目标元素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，因为“每行的元素从左到右升序排列”，故目标元素有可能当前行。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又因为“每列的元素从上到下升序排列”，故目标元素一定不会出现在当前列。 “指针”右移一格。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2F6443-FC51-7345-80D7-8E02CE9F28C5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：“搜索二维矩阵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C71170-4A49-364E-B104-F0291C4BC38B}"/>
              </a:ext>
            </a:extLst>
          </p:cNvPr>
          <p:cNvSpPr/>
          <p:nvPr/>
        </p:nvSpPr>
        <p:spPr>
          <a:xfrm>
            <a:off x="3274725" y="4828206"/>
            <a:ext cx="2476041" cy="338554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，这一列全排除。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5217C9-2D0E-8E45-8D49-9765A0EC0995}"/>
              </a:ext>
            </a:extLst>
          </p:cNvPr>
          <p:cNvSpPr/>
          <p:nvPr/>
        </p:nvSpPr>
        <p:spPr>
          <a:xfrm>
            <a:off x="289211" y="956177"/>
            <a:ext cx="1067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编写一个高效的算法来搜索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×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matrix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中的一个目标值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。该矩阵具有以下特性：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每行的元素从左到右升序排列。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每列的元素从上到下升序排列。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22DB30-D0B9-C447-8078-6EC91CF66A21}"/>
              </a:ext>
            </a:extLst>
          </p:cNvPr>
          <p:cNvSpPr txBox="1"/>
          <p:nvPr/>
        </p:nvSpPr>
        <p:spPr>
          <a:xfrm flipH="1">
            <a:off x="289211" y="5157117"/>
            <a:ext cx="250341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起点在左下角。</a:t>
            </a:r>
          </a:p>
        </p:txBody>
      </p:sp>
    </p:spTree>
    <p:extLst>
      <p:ext uri="{BB962C8B-B14F-4D97-AF65-F5344CB8AC3E}">
        <p14:creationId xmlns:p14="http://schemas.microsoft.com/office/powerpoint/2010/main" val="388948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360AFE-CA2B-9545-940F-FBFDBF14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92920" cy="3600000"/>
          </a:xfrm>
          <a:prstGeom prst="rect">
            <a:avLst/>
          </a:prstGeom>
        </p:spPr>
      </p:pic>
      <p:sp>
        <p:nvSpPr>
          <p:cNvPr id="3" name="五角星 2">
            <a:extLst>
              <a:ext uri="{FF2B5EF4-FFF2-40B4-BE49-F238E27FC236}">
                <a16:creationId xmlns:a16="http://schemas.microsoft.com/office/drawing/2014/main" id="{00D0830D-FBDC-5843-8F29-53403E40539B}"/>
              </a:ext>
            </a:extLst>
          </p:cNvPr>
          <p:cNvSpPr/>
          <p:nvPr/>
        </p:nvSpPr>
        <p:spPr>
          <a:xfrm>
            <a:off x="3961402" y="53902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角星 3">
            <a:extLst>
              <a:ext uri="{FF2B5EF4-FFF2-40B4-BE49-F238E27FC236}">
                <a16:creationId xmlns:a16="http://schemas.microsoft.com/office/drawing/2014/main" id="{1F7AD542-8431-A24D-97FD-0F6A7B76AC23}"/>
              </a:ext>
            </a:extLst>
          </p:cNvPr>
          <p:cNvSpPr/>
          <p:nvPr/>
        </p:nvSpPr>
        <p:spPr>
          <a:xfrm>
            <a:off x="3961402" y="4688330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FC6F8E-0BCC-C749-8B13-891D39DA5478}"/>
              </a:ext>
            </a:extLst>
          </p:cNvPr>
          <p:cNvSpPr/>
          <p:nvPr/>
        </p:nvSpPr>
        <p:spPr>
          <a:xfrm>
            <a:off x="2746735" y="5948160"/>
            <a:ext cx="7033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目标元素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，因为“每行的元素从左到右升序排列” ，故目标元素一定不会出现在当前行，“指针” 上移一格。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C9C594-CCEE-C044-8F97-743821AFC111}"/>
              </a:ext>
            </a:extLst>
          </p:cNvPr>
          <p:cNvSpPr/>
          <p:nvPr/>
        </p:nvSpPr>
        <p:spPr>
          <a:xfrm>
            <a:off x="2161880" y="102000"/>
            <a:ext cx="6468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：“搜索二维矩阵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E8D6B1-603F-FF43-81AD-DA4C8298F023}"/>
              </a:ext>
            </a:extLst>
          </p:cNvPr>
          <p:cNvSpPr/>
          <p:nvPr/>
        </p:nvSpPr>
        <p:spPr>
          <a:xfrm>
            <a:off x="4282663" y="4811897"/>
            <a:ext cx="2476041" cy="338554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，这一行全排除。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925D44-1AD2-A541-86FE-0F88454A3B91}"/>
              </a:ext>
            </a:extLst>
          </p:cNvPr>
          <p:cNvSpPr/>
          <p:nvPr/>
        </p:nvSpPr>
        <p:spPr>
          <a:xfrm>
            <a:off x="289211" y="956177"/>
            <a:ext cx="1067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编写一个高效的算法来搜索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×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matrix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中的一个目标值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。该矩阵具有以下特性：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每行的元素从左到右升序排列。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每列的元素从上到下升序排列。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581AE0-C17E-0C43-B2C4-CD7820AB5140}"/>
              </a:ext>
            </a:extLst>
          </p:cNvPr>
          <p:cNvSpPr txBox="1"/>
          <p:nvPr/>
        </p:nvSpPr>
        <p:spPr>
          <a:xfrm flipH="1">
            <a:off x="289211" y="5157117"/>
            <a:ext cx="250341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起点在左下角。</a:t>
            </a:r>
          </a:p>
        </p:txBody>
      </p:sp>
    </p:spTree>
    <p:extLst>
      <p:ext uri="{BB962C8B-B14F-4D97-AF65-F5344CB8AC3E}">
        <p14:creationId xmlns:p14="http://schemas.microsoft.com/office/powerpoint/2010/main" val="321712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0B2827-221D-194E-A548-C00758A72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92920" cy="3600000"/>
          </a:xfrm>
          <a:prstGeom prst="rect">
            <a:avLst/>
          </a:prstGeom>
        </p:spPr>
      </p:pic>
      <p:sp>
        <p:nvSpPr>
          <p:cNvPr id="3" name="五角星 2">
            <a:extLst>
              <a:ext uri="{FF2B5EF4-FFF2-40B4-BE49-F238E27FC236}">
                <a16:creationId xmlns:a16="http://schemas.microsoft.com/office/drawing/2014/main" id="{21CCDC89-3C48-144D-A730-18E9576AE004}"/>
              </a:ext>
            </a:extLst>
          </p:cNvPr>
          <p:cNvSpPr/>
          <p:nvPr/>
        </p:nvSpPr>
        <p:spPr>
          <a:xfrm>
            <a:off x="3961402" y="53902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角星 3">
            <a:extLst>
              <a:ext uri="{FF2B5EF4-FFF2-40B4-BE49-F238E27FC236}">
                <a16:creationId xmlns:a16="http://schemas.microsoft.com/office/drawing/2014/main" id="{B89A2393-8C3F-4741-87FF-B5F3661880BD}"/>
              </a:ext>
            </a:extLst>
          </p:cNvPr>
          <p:cNvSpPr/>
          <p:nvPr/>
        </p:nvSpPr>
        <p:spPr>
          <a:xfrm>
            <a:off x="3961402" y="4688330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五角星 8">
            <a:extLst>
              <a:ext uri="{FF2B5EF4-FFF2-40B4-BE49-F238E27FC236}">
                <a16:creationId xmlns:a16="http://schemas.microsoft.com/office/drawing/2014/main" id="{8FE80E54-0161-BB47-BA42-7B524E3E9017}"/>
              </a:ext>
            </a:extLst>
          </p:cNvPr>
          <p:cNvSpPr/>
          <p:nvPr/>
        </p:nvSpPr>
        <p:spPr>
          <a:xfrm>
            <a:off x="4991548" y="4688330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683508-8013-C140-B8BC-218B85D79C8A}"/>
              </a:ext>
            </a:extLst>
          </p:cNvPr>
          <p:cNvSpPr/>
          <p:nvPr/>
        </p:nvSpPr>
        <p:spPr>
          <a:xfrm>
            <a:off x="243069" y="5948160"/>
            <a:ext cx="11655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目标元素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，因为“每行的元素从左到右升序排列”，故目标元素有可能当前行。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又因为“每列的元素从上到下升序排列”，故目标元素一定不会出现在当前列。 “指针”右移一格。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38E6A8-DE1E-7B48-8B43-950A617A0E36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：“搜索二维矩阵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2493A8-95AE-6A4D-A276-9C9846C41400}"/>
              </a:ext>
            </a:extLst>
          </p:cNvPr>
          <p:cNvSpPr/>
          <p:nvPr/>
        </p:nvSpPr>
        <p:spPr>
          <a:xfrm>
            <a:off x="4282663" y="4161616"/>
            <a:ext cx="2476041" cy="338554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，这一列全排除。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BFD72C-E3E3-A34D-B85D-FC06557E3BD9}"/>
              </a:ext>
            </a:extLst>
          </p:cNvPr>
          <p:cNvSpPr/>
          <p:nvPr/>
        </p:nvSpPr>
        <p:spPr>
          <a:xfrm>
            <a:off x="289211" y="956177"/>
            <a:ext cx="1067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编写一个高效的算法来搜索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×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matrix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中的一个目标值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。该矩阵具有以下特性：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每行的元素从左到右升序排列。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每列的元素从上到下升序排列。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BBED29-5540-9449-BEF7-BAAC3D167C5B}"/>
              </a:ext>
            </a:extLst>
          </p:cNvPr>
          <p:cNvSpPr txBox="1"/>
          <p:nvPr/>
        </p:nvSpPr>
        <p:spPr>
          <a:xfrm flipH="1">
            <a:off x="289211" y="5157117"/>
            <a:ext cx="250341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起点在左下角。</a:t>
            </a:r>
          </a:p>
        </p:txBody>
      </p:sp>
    </p:spTree>
    <p:extLst>
      <p:ext uri="{BB962C8B-B14F-4D97-AF65-F5344CB8AC3E}">
        <p14:creationId xmlns:p14="http://schemas.microsoft.com/office/powerpoint/2010/main" val="210271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6A480A-E67C-1645-BFCB-F4782D7C0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92920" cy="3600000"/>
          </a:xfrm>
          <a:prstGeom prst="rect">
            <a:avLst/>
          </a:prstGeom>
        </p:spPr>
      </p:pic>
      <p:sp>
        <p:nvSpPr>
          <p:cNvPr id="15" name="五角星 14">
            <a:extLst>
              <a:ext uri="{FF2B5EF4-FFF2-40B4-BE49-F238E27FC236}">
                <a16:creationId xmlns:a16="http://schemas.microsoft.com/office/drawing/2014/main" id="{D42BF729-D485-8144-970E-65BE99E7B2B7}"/>
              </a:ext>
            </a:extLst>
          </p:cNvPr>
          <p:cNvSpPr/>
          <p:nvPr/>
        </p:nvSpPr>
        <p:spPr>
          <a:xfrm>
            <a:off x="3961402" y="53902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五角星 15">
            <a:extLst>
              <a:ext uri="{FF2B5EF4-FFF2-40B4-BE49-F238E27FC236}">
                <a16:creationId xmlns:a16="http://schemas.microsoft.com/office/drawing/2014/main" id="{5F9773B6-AAE7-6146-925E-AE9E6BDB2F45}"/>
              </a:ext>
            </a:extLst>
          </p:cNvPr>
          <p:cNvSpPr/>
          <p:nvPr/>
        </p:nvSpPr>
        <p:spPr>
          <a:xfrm>
            <a:off x="3961402" y="4688330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五角星 17">
            <a:extLst>
              <a:ext uri="{FF2B5EF4-FFF2-40B4-BE49-F238E27FC236}">
                <a16:creationId xmlns:a16="http://schemas.microsoft.com/office/drawing/2014/main" id="{D6182E83-9951-A940-BBF8-0D9DA3B2DC75}"/>
              </a:ext>
            </a:extLst>
          </p:cNvPr>
          <p:cNvSpPr/>
          <p:nvPr/>
        </p:nvSpPr>
        <p:spPr>
          <a:xfrm>
            <a:off x="4987013" y="3958657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72EC8E-D0AA-F24B-BC87-8DCE45E966A7}"/>
              </a:ext>
            </a:extLst>
          </p:cNvPr>
          <p:cNvSpPr/>
          <p:nvPr/>
        </p:nvSpPr>
        <p:spPr>
          <a:xfrm>
            <a:off x="243069" y="5948160"/>
            <a:ext cx="11655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目标元素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，因为“每行的元素从左到右升序排列”，故目标元素有可能当前行。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又因为“每列的元素从上到下升序排列”，故目标元素一定不会出现在当前列。 “指针”右移一格。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654384-D0DE-694A-AAB7-CB86C19C14A1}"/>
              </a:ext>
            </a:extLst>
          </p:cNvPr>
          <p:cNvSpPr/>
          <p:nvPr/>
        </p:nvSpPr>
        <p:spPr>
          <a:xfrm>
            <a:off x="2161880" y="102000"/>
            <a:ext cx="6468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：“搜索二维矩阵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EC7563-5F6A-E34F-9D89-5E376CBF851B}"/>
              </a:ext>
            </a:extLst>
          </p:cNvPr>
          <p:cNvSpPr/>
          <p:nvPr/>
        </p:nvSpPr>
        <p:spPr>
          <a:xfrm>
            <a:off x="5338223" y="4161616"/>
            <a:ext cx="2476041" cy="338554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，这一列全排除。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25A854D-0C1A-2B4D-B103-069714988211}"/>
              </a:ext>
            </a:extLst>
          </p:cNvPr>
          <p:cNvSpPr/>
          <p:nvPr/>
        </p:nvSpPr>
        <p:spPr>
          <a:xfrm>
            <a:off x="289211" y="956177"/>
            <a:ext cx="1067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编写一个高效的算法来搜索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×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matrix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中的一个目标值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。该矩阵具有以下特性：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每行的元素从左到右升序排列。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每列的元素从上到下升序排列。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66237E-5DBA-A845-A2C2-8E87466A8D21}"/>
              </a:ext>
            </a:extLst>
          </p:cNvPr>
          <p:cNvSpPr txBox="1"/>
          <p:nvPr/>
        </p:nvSpPr>
        <p:spPr>
          <a:xfrm flipH="1">
            <a:off x="289211" y="5157117"/>
            <a:ext cx="250341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起点在左下角。</a:t>
            </a:r>
          </a:p>
        </p:txBody>
      </p:sp>
      <p:sp>
        <p:nvSpPr>
          <p:cNvPr id="12" name="五角星 11">
            <a:extLst>
              <a:ext uri="{FF2B5EF4-FFF2-40B4-BE49-F238E27FC236}">
                <a16:creationId xmlns:a16="http://schemas.microsoft.com/office/drawing/2014/main" id="{D45D19BC-FCEB-2F41-BFE9-37A12FF8CD52}"/>
              </a:ext>
            </a:extLst>
          </p:cNvPr>
          <p:cNvSpPr/>
          <p:nvPr/>
        </p:nvSpPr>
        <p:spPr>
          <a:xfrm>
            <a:off x="5002802" y="4688330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99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B88919-AB61-6444-88F4-00F164D1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92920" cy="3600000"/>
          </a:xfrm>
          <a:prstGeom prst="rect">
            <a:avLst/>
          </a:prstGeom>
        </p:spPr>
      </p:pic>
      <p:sp>
        <p:nvSpPr>
          <p:cNvPr id="3" name="五角星 2">
            <a:extLst>
              <a:ext uri="{FF2B5EF4-FFF2-40B4-BE49-F238E27FC236}">
                <a16:creationId xmlns:a16="http://schemas.microsoft.com/office/drawing/2014/main" id="{1174EEA7-52CE-AB44-A6F0-1A93A16CCEBE}"/>
              </a:ext>
            </a:extLst>
          </p:cNvPr>
          <p:cNvSpPr/>
          <p:nvPr/>
        </p:nvSpPr>
        <p:spPr>
          <a:xfrm>
            <a:off x="3961402" y="53902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角星 3">
            <a:extLst>
              <a:ext uri="{FF2B5EF4-FFF2-40B4-BE49-F238E27FC236}">
                <a16:creationId xmlns:a16="http://schemas.microsoft.com/office/drawing/2014/main" id="{BEF09DCD-051C-6742-B7D9-86C681C26765}"/>
              </a:ext>
            </a:extLst>
          </p:cNvPr>
          <p:cNvSpPr/>
          <p:nvPr/>
        </p:nvSpPr>
        <p:spPr>
          <a:xfrm>
            <a:off x="3961402" y="4688330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五角星 5">
            <a:extLst>
              <a:ext uri="{FF2B5EF4-FFF2-40B4-BE49-F238E27FC236}">
                <a16:creationId xmlns:a16="http://schemas.microsoft.com/office/drawing/2014/main" id="{17854C39-721F-0C43-BFF9-CDE12BF4E05F}"/>
              </a:ext>
            </a:extLst>
          </p:cNvPr>
          <p:cNvSpPr/>
          <p:nvPr/>
        </p:nvSpPr>
        <p:spPr>
          <a:xfrm>
            <a:off x="4987013" y="3958657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五角星 10">
            <a:extLst>
              <a:ext uri="{FF2B5EF4-FFF2-40B4-BE49-F238E27FC236}">
                <a16:creationId xmlns:a16="http://schemas.microsoft.com/office/drawing/2014/main" id="{E2DF458C-8540-DB45-B853-D0EE5A741070}"/>
              </a:ext>
            </a:extLst>
          </p:cNvPr>
          <p:cNvSpPr/>
          <p:nvPr/>
        </p:nvSpPr>
        <p:spPr>
          <a:xfrm>
            <a:off x="5994088" y="3958657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9436C2-7259-C648-BA0F-BEB6F68DF8F3}"/>
              </a:ext>
            </a:extLst>
          </p:cNvPr>
          <p:cNvSpPr/>
          <p:nvPr/>
        </p:nvSpPr>
        <p:spPr>
          <a:xfrm>
            <a:off x="2746735" y="5948160"/>
            <a:ext cx="7033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目标元素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，因为“每行的元素从左到右升序排列” ，故目标元素一定不会出现在当前行，“指针” 上移一格。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C1775C-1F6B-F842-9543-A4894EAD87AF}"/>
              </a:ext>
            </a:extLst>
          </p:cNvPr>
          <p:cNvSpPr/>
          <p:nvPr/>
        </p:nvSpPr>
        <p:spPr>
          <a:xfrm>
            <a:off x="2161880" y="102000"/>
            <a:ext cx="6468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：“搜索二维矩阵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1856B0-8D95-F141-95DC-B5DB0016C8D3}"/>
              </a:ext>
            </a:extLst>
          </p:cNvPr>
          <p:cNvSpPr/>
          <p:nvPr/>
        </p:nvSpPr>
        <p:spPr>
          <a:xfrm>
            <a:off x="6357692" y="4161616"/>
            <a:ext cx="2476041" cy="338554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，这一行全排除。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C6EE12-CB32-184A-839D-DD5CB472A2CE}"/>
              </a:ext>
            </a:extLst>
          </p:cNvPr>
          <p:cNvSpPr/>
          <p:nvPr/>
        </p:nvSpPr>
        <p:spPr>
          <a:xfrm>
            <a:off x="289211" y="956177"/>
            <a:ext cx="1067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编写一个高效的算法来搜索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×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matrix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中的一个目标值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。该矩阵具有以下特性：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每行的元素从左到右升序排列。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每列的元素从上到下升序排列。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56A3F6-4264-5D4D-B21F-794F56B4F068}"/>
              </a:ext>
            </a:extLst>
          </p:cNvPr>
          <p:cNvSpPr txBox="1"/>
          <p:nvPr/>
        </p:nvSpPr>
        <p:spPr>
          <a:xfrm flipH="1">
            <a:off x="289211" y="5157117"/>
            <a:ext cx="250341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起点在左下角。</a:t>
            </a:r>
          </a:p>
        </p:txBody>
      </p:sp>
      <p:sp>
        <p:nvSpPr>
          <p:cNvPr id="17" name="五角星 16">
            <a:extLst>
              <a:ext uri="{FF2B5EF4-FFF2-40B4-BE49-F238E27FC236}">
                <a16:creationId xmlns:a16="http://schemas.microsoft.com/office/drawing/2014/main" id="{C91007BA-C77A-6446-980A-F61464C9C727}"/>
              </a:ext>
            </a:extLst>
          </p:cNvPr>
          <p:cNvSpPr/>
          <p:nvPr/>
        </p:nvSpPr>
        <p:spPr>
          <a:xfrm>
            <a:off x="5002802" y="4688330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599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D759E83-F83B-8742-AF35-213259D5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92920" cy="3600000"/>
          </a:xfrm>
          <a:prstGeom prst="rect">
            <a:avLst/>
          </a:prstGeom>
        </p:spPr>
      </p:pic>
      <p:sp>
        <p:nvSpPr>
          <p:cNvPr id="3" name="五角星 2">
            <a:extLst>
              <a:ext uri="{FF2B5EF4-FFF2-40B4-BE49-F238E27FC236}">
                <a16:creationId xmlns:a16="http://schemas.microsoft.com/office/drawing/2014/main" id="{B72AB009-28C9-9841-BCC2-A65EF677313E}"/>
              </a:ext>
            </a:extLst>
          </p:cNvPr>
          <p:cNvSpPr/>
          <p:nvPr/>
        </p:nvSpPr>
        <p:spPr>
          <a:xfrm>
            <a:off x="3961402" y="53902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角星 3">
            <a:extLst>
              <a:ext uri="{FF2B5EF4-FFF2-40B4-BE49-F238E27FC236}">
                <a16:creationId xmlns:a16="http://schemas.microsoft.com/office/drawing/2014/main" id="{930882DA-56D3-774C-B524-896C999D4F69}"/>
              </a:ext>
            </a:extLst>
          </p:cNvPr>
          <p:cNvSpPr/>
          <p:nvPr/>
        </p:nvSpPr>
        <p:spPr>
          <a:xfrm>
            <a:off x="3961402" y="4688330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五角星 5">
            <a:extLst>
              <a:ext uri="{FF2B5EF4-FFF2-40B4-BE49-F238E27FC236}">
                <a16:creationId xmlns:a16="http://schemas.microsoft.com/office/drawing/2014/main" id="{230C75DB-D17F-934C-87F4-5138711F7B4C}"/>
              </a:ext>
            </a:extLst>
          </p:cNvPr>
          <p:cNvSpPr/>
          <p:nvPr/>
        </p:nvSpPr>
        <p:spPr>
          <a:xfrm>
            <a:off x="4987013" y="3958657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五角星 6">
            <a:extLst>
              <a:ext uri="{FF2B5EF4-FFF2-40B4-BE49-F238E27FC236}">
                <a16:creationId xmlns:a16="http://schemas.microsoft.com/office/drawing/2014/main" id="{CDAD5463-DB40-FC40-98CB-6631512E5DC1}"/>
              </a:ext>
            </a:extLst>
          </p:cNvPr>
          <p:cNvSpPr/>
          <p:nvPr/>
        </p:nvSpPr>
        <p:spPr>
          <a:xfrm>
            <a:off x="5994088" y="3958657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五角星 7">
            <a:extLst>
              <a:ext uri="{FF2B5EF4-FFF2-40B4-BE49-F238E27FC236}">
                <a16:creationId xmlns:a16="http://schemas.microsoft.com/office/drawing/2014/main" id="{EC76B315-148A-5449-9E9C-62FB8E4FBE02}"/>
              </a:ext>
            </a:extLst>
          </p:cNvPr>
          <p:cNvSpPr/>
          <p:nvPr/>
        </p:nvSpPr>
        <p:spPr>
          <a:xfrm>
            <a:off x="7069126" y="3958657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1318BB-584A-E144-823E-9B5AD93CAA84}"/>
              </a:ext>
            </a:extLst>
          </p:cNvPr>
          <p:cNvSpPr/>
          <p:nvPr/>
        </p:nvSpPr>
        <p:spPr>
          <a:xfrm>
            <a:off x="2746735" y="5948160"/>
            <a:ext cx="7033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找到目标元素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237BAB-4402-1C49-9075-3359F0BD2576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：“搜索二维矩阵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9CA9A1-BF16-324F-982E-ABA84D64B8DE}"/>
              </a:ext>
            </a:extLst>
          </p:cNvPr>
          <p:cNvSpPr/>
          <p:nvPr/>
        </p:nvSpPr>
        <p:spPr>
          <a:xfrm>
            <a:off x="6347857" y="3395651"/>
            <a:ext cx="1939618" cy="338554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，算法终止。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C9619C-E757-5846-99BC-98F9A0FEE863}"/>
              </a:ext>
            </a:extLst>
          </p:cNvPr>
          <p:cNvSpPr/>
          <p:nvPr/>
        </p:nvSpPr>
        <p:spPr>
          <a:xfrm>
            <a:off x="289211" y="956177"/>
            <a:ext cx="1067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编写一个高效的算法来搜索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×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matrix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中的一个目标值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。该矩阵具有以下特性：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每行的元素从左到右升序排列。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每列的元素从上到下升序排列。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A341AE-8A3C-A943-8905-2F4B6AEED345}"/>
              </a:ext>
            </a:extLst>
          </p:cNvPr>
          <p:cNvSpPr txBox="1"/>
          <p:nvPr/>
        </p:nvSpPr>
        <p:spPr>
          <a:xfrm flipH="1">
            <a:off x="289211" y="5157117"/>
            <a:ext cx="250341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起点在左下角。</a:t>
            </a:r>
          </a:p>
        </p:txBody>
      </p:sp>
      <p:sp>
        <p:nvSpPr>
          <p:cNvPr id="14" name="五角星 13">
            <a:extLst>
              <a:ext uri="{FF2B5EF4-FFF2-40B4-BE49-F238E27FC236}">
                <a16:creationId xmlns:a16="http://schemas.microsoft.com/office/drawing/2014/main" id="{A230139C-E24A-0543-979E-78A0B0413F92}"/>
              </a:ext>
            </a:extLst>
          </p:cNvPr>
          <p:cNvSpPr/>
          <p:nvPr/>
        </p:nvSpPr>
        <p:spPr>
          <a:xfrm>
            <a:off x="5002802" y="4688330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042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154</TotalTime>
  <Words>607</Words>
  <Application>Microsoft Macintosh PowerPoint</Application>
  <PresentationFormat>宽屏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21</cp:revision>
  <dcterms:created xsi:type="dcterms:W3CDTF">2019-06-28T08:05:15Z</dcterms:created>
  <dcterms:modified xsi:type="dcterms:W3CDTF">2019-07-14T19:42:31Z</dcterms:modified>
</cp:coreProperties>
</file>