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260" r:id="rId2"/>
    <p:sldId id="280" r:id="rId3"/>
    <p:sldId id="281" r:id="rId4"/>
    <p:sldId id="282" r:id="rId5"/>
    <p:sldId id="283" r:id="rId6"/>
    <p:sldId id="284" r:id="rId7"/>
    <p:sldId id="28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6497E-C23C-8941-956A-AFBF029DDA18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6388D-C693-7A4D-B31F-E59F797ED4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99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AC81A6-4418-AA42-A79D-D81FFE106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109" y="1418185"/>
            <a:ext cx="6441245" cy="35069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6C068B9-CB6C-744A-B52B-FA806AD5099F}"/>
              </a:ext>
            </a:extLst>
          </p:cNvPr>
          <p:cNvSpPr/>
          <p:nvPr/>
        </p:nvSpPr>
        <p:spPr>
          <a:xfrm>
            <a:off x="2765109" y="5363885"/>
            <a:ext cx="683156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首先计算从根结点到每个叶子结点的路径上的值的总和。</a:t>
            </a:r>
            <a:endParaRPr kumimoji="1" lang="en-US" altLang="zh-CN" sz="2000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（后面我们会看到不必先一下子把全部分支都计算出来。）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660847-7CF3-2A4C-8295-A4A432F1F52E}"/>
              </a:ext>
            </a:extLst>
          </p:cNvPr>
          <p:cNvSpPr/>
          <p:nvPr/>
        </p:nvSpPr>
        <p:spPr>
          <a:xfrm>
            <a:off x="2161880" y="92573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1080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：“根到叶路径上的不足节点”题解配图（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8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7FEE162-60BD-6D4E-96A7-EA270ACF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737" y="1418185"/>
            <a:ext cx="6552859" cy="40045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B55F7C3-ED86-694A-8211-B219846EDEE9}"/>
              </a:ext>
            </a:extLst>
          </p:cNvPr>
          <p:cNvSpPr/>
          <p:nvPr/>
        </p:nvSpPr>
        <p:spPr>
          <a:xfrm>
            <a:off x="2701737" y="5722102"/>
            <a:ext cx="657092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把小于 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limit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（这里为 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）的结点找到（图中标红显示）。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50CF1E-3BB4-7A40-BF07-7CB58310FF79}"/>
              </a:ext>
            </a:extLst>
          </p:cNvPr>
          <p:cNvSpPr/>
          <p:nvPr/>
        </p:nvSpPr>
        <p:spPr>
          <a:xfrm>
            <a:off x="2161880" y="92573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1080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：“根到叶路径上的不足节点”题解配图（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05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31B903-31C1-A741-9EF7-CBB77C5D3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45" y="1418185"/>
            <a:ext cx="6655642" cy="407688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4A0020B-BE49-8342-9053-2208D85AF87A}"/>
              </a:ext>
            </a:extLst>
          </p:cNvPr>
          <p:cNvSpPr/>
          <p:nvPr/>
        </p:nvSpPr>
        <p:spPr>
          <a:xfrm>
            <a:off x="2461847" y="5712676"/>
            <a:ext cx="799848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从叶子结点自底向上依次向上汇报自己是否应该被保留或者被删除。</a:t>
            </a:r>
            <a:endParaRPr kumimoji="1" lang="en-US" altLang="zh-CN" sz="2000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首先得出最后一层的结点被保留还是被删除的结论。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40A83A-8BA3-0F41-BDAA-0BD7D43909FB}"/>
              </a:ext>
            </a:extLst>
          </p:cNvPr>
          <p:cNvSpPr/>
          <p:nvPr/>
        </p:nvSpPr>
        <p:spPr>
          <a:xfrm>
            <a:off x="2461846" y="4411226"/>
            <a:ext cx="7370217" cy="67323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2513A0-C960-1348-9A99-947042D663BF}"/>
              </a:ext>
            </a:extLst>
          </p:cNvPr>
          <p:cNvSpPr/>
          <p:nvPr/>
        </p:nvSpPr>
        <p:spPr>
          <a:xfrm>
            <a:off x="2161880" y="92573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1080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：“根到叶路径上的不足节点”题解配图（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9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C20E82-1B31-9644-8420-10EAFABE8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330" y="1418185"/>
            <a:ext cx="6895664" cy="417766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3D8F065-41C8-AA41-B1F7-B12620719B75}"/>
              </a:ext>
            </a:extLst>
          </p:cNvPr>
          <p:cNvSpPr/>
          <p:nvPr/>
        </p:nvSpPr>
        <p:spPr>
          <a:xfrm>
            <a:off x="2557330" y="5740957"/>
            <a:ext cx="8527839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再得出倒数第 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 层的结点被保留还是被删除的结论，依据是：</a:t>
            </a:r>
            <a:b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</a:br>
            <a:r>
              <a:rPr kumimoji="1"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  <a:ea typeface="楷体_GB2312" panose="02010609030101010101" pitchFamily="49" charset="-122"/>
              </a:rPr>
              <a:t>当且仅当两个孩子结点都被删除的时候，父亲结点才应该被删除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。</a:t>
            </a:r>
            <a:br>
              <a:rPr kumimoji="1" lang="en-US" altLang="zh-CN" sz="2000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</a:b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换言之，</a:t>
            </a:r>
            <a:r>
              <a:rPr kumimoji="1" lang="zh-CN" altLang="en-US" sz="2000" dirty="0">
                <a:highlight>
                  <a:srgbClr val="FFFF00"/>
                </a:highlight>
                <a:latin typeface="Times New Roman" charset="0"/>
                <a:ea typeface="楷体_GB2312" panose="02010609030101010101" pitchFamily="49" charset="-122"/>
              </a:rPr>
              <a:t>只要有一个孩子结点被保留，那么父结点就应该被保留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5E6D62-53A1-834F-83D6-037B3B1EB27E}"/>
              </a:ext>
            </a:extLst>
          </p:cNvPr>
          <p:cNvSpPr/>
          <p:nvPr/>
        </p:nvSpPr>
        <p:spPr>
          <a:xfrm>
            <a:off x="2557330" y="3366197"/>
            <a:ext cx="7626699" cy="109527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4AA267-1A05-2E49-A7C3-043805DB4CC1}"/>
              </a:ext>
            </a:extLst>
          </p:cNvPr>
          <p:cNvSpPr/>
          <p:nvPr/>
        </p:nvSpPr>
        <p:spPr>
          <a:xfrm>
            <a:off x="2161880" y="92573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1080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：“根到叶路径上的不足节点”题解配图（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40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217C80-0DA1-E640-BE95-DC53898F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493" y="1418184"/>
            <a:ext cx="6895663" cy="417766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412656D-4E6C-124F-B35D-9D6797321714}"/>
              </a:ext>
            </a:extLst>
          </p:cNvPr>
          <p:cNvSpPr/>
          <p:nvPr/>
        </p:nvSpPr>
        <p:spPr>
          <a:xfrm>
            <a:off x="2592493" y="5814056"/>
            <a:ext cx="9033450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容易得出倒数第 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 层和倒数最后一层的结点被保留还是被删除的结论。</a:t>
            </a:r>
            <a:endParaRPr kumimoji="1" lang="en-US" altLang="zh-CN" sz="2000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它们各有一个子结点，结论是需要被保留，因此倒数第 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 层的 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 个结点被保留。</a:t>
            </a:r>
            <a:endParaRPr kumimoji="1" lang="en-US" altLang="zh-CN" sz="2000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同理，根结点也应该被保留。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041AD6-7E2F-9747-9834-B81F53424087}"/>
              </a:ext>
            </a:extLst>
          </p:cNvPr>
          <p:cNvSpPr/>
          <p:nvPr/>
        </p:nvSpPr>
        <p:spPr>
          <a:xfrm>
            <a:off x="3672698" y="1340876"/>
            <a:ext cx="4938740" cy="1653533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0B163C-9A9B-F747-A49A-F6E5CF2CBE7B}"/>
              </a:ext>
            </a:extLst>
          </p:cNvPr>
          <p:cNvSpPr/>
          <p:nvPr/>
        </p:nvSpPr>
        <p:spPr>
          <a:xfrm>
            <a:off x="8611438" y="1307825"/>
            <a:ext cx="3279397" cy="175432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注意：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可以使用二叉树的“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后序遍历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边计算边向上汇报自己应该被父节点保留还是被删除的结论。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（请大家自行脑补这个过程，或者看下面的示例代码。）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1FB91C-07AD-F349-9B74-93F454A7AF6C}"/>
              </a:ext>
            </a:extLst>
          </p:cNvPr>
          <p:cNvSpPr/>
          <p:nvPr/>
        </p:nvSpPr>
        <p:spPr>
          <a:xfrm>
            <a:off x="2161880" y="92573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1080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：“根到叶路径上的不足节点”题解配图（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9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EB64073-37BE-6442-930A-DC195EF78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48" y="1418184"/>
            <a:ext cx="6877946" cy="373084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3827E6F-8C28-354A-A621-21B925172D1E}"/>
              </a:ext>
            </a:extLst>
          </p:cNvPr>
          <p:cNvSpPr/>
          <p:nvPr/>
        </p:nvSpPr>
        <p:spPr>
          <a:xfrm>
            <a:off x="2328420" y="5590128"/>
            <a:ext cx="9352944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其实完全可以使用二叉树的“后序遍历”边计算边向上汇报自己应该被父结点保留还是被删除的结论。（在这里就不展示了，具体请参考示例代码。）</a:t>
            </a:r>
            <a:endParaRPr kumimoji="1" lang="en-US" altLang="zh-CN" sz="2000" dirty="0">
              <a:latin typeface="Times New Roman" charset="0"/>
              <a:ea typeface="楷体_GB2312" panose="0201060903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52DE46-DEC2-3641-AD50-E48846F02277}"/>
              </a:ext>
            </a:extLst>
          </p:cNvPr>
          <p:cNvSpPr/>
          <p:nvPr/>
        </p:nvSpPr>
        <p:spPr>
          <a:xfrm>
            <a:off x="2161880" y="92573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1080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：“根到叶路径上的不足节点”题解配图（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4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3827E6F-8C28-354A-A621-21B925172D1E}"/>
              </a:ext>
            </a:extLst>
          </p:cNvPr>
          <p:cNvSpPr/>
          <p:nvPr/>
        </p:nvSpPr>
        <p:spPr>
          <a:xfrm>
            <a:off x="1813088" y="763604"/>
            <a:ext cx="8022210" cy="2554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总结</a:t>
            </a:r>
            <a:endParaRPr kumimoji="1" lang="en-US" altLang="zh-CN" sz="2000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、使用父亲结点删除孩子结点的方式删除结点，因为这样最简单；</a:t>
            </a:r>
            <a:endParaRPr kumimoji="1" lang="en-US" altLang="zh-CN" sz="2000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、删除结点的方式是从下到上的，因此使用后序遍历；</a:t>
            </a:r>
          </a:p>
          <a:p>
            <a:endParaRPr kumimoji="1" lang="en-US" altLang="zh-CN" sz="2000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、如果左右孩子结点都被删除，那么父亲结点也一定会被删除；</a:t>
            </a:r>
            <a:endParaRPr kumimoji="1" lang="en-US" altLang="zh-CN" sz="2000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      如果左右孩子结点有一个被保留，那么父亲结点就会被保留。</a:t>
            </a:r>
            <a:endParaRPr kumimoji="1" lang="en-US" altLang="zh-CN" sz="2000" dirty="0">
              <a:latin typeface="Times New Roman" charset="0"/>
              <a:ea typeface="楷体_GB2312" panose="0201060903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52DE46-DEC2-3641-AD50-E48846F02277}"/>
              </a:ext>
            </a:extLst>
          </p:cNvPr>
          <p:cNvSpPr/>
          <p:nvPr/>
        </p:nvSpPr>
        <p:spPr>
          <a:xfrm>
            <a:off x="2161880" y="92573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1080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：“根到叶路径上的不足节点”题解配图（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FCC4ED-FBDE-0141-9281-48BB4105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0" y="3723587"/>
            <a:ext cx="11654868" cy="2894029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DDDE31B-A579-B74E-A6A7-D4871E5F998C}"/>
              </a:ext>
            </a:extLst>
          </p:cNvPr>
          <p:cNvCxnSpPr/>
          <p:nvPr/>
        </p:nvCxnSpPr>
        <p:spPr>
          <a:xfrm>
            <a:off x="5644134" y="5165887"/>
            <a:ext cx="911259" cy="0"/>
          </a:xfrm>
          <a:prstGeom prst="straightConnector1">
            <a:avLst/>
          </a:prstGeom>
          <a:ln w="762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54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64</TotalTime>
  <Words>468</Words>
  <Application>Microsoft Macintosh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等线</vt:lpstr>
      <vt:lpstr>等线 Light</vt:lpstr>
      <vt:lpstr>黑体</vt:lpstr>
      <vt:lpstr>楷体_GB2312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</cp:revision>
  <dcterms:created xsi:type="dcterms:W3CDTF">2019-06-28T08:05:15Z</dcterms:created>
  <dcterms:modified xsi:type="dcterms:W3CDTF">2019-06-28T11:03:52Z</dcterms:modified>
</cp:coreProperties>
</file>