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73" r:id="rId7"/>
    <p:sldId id="277" r:id="rId8"/>
    <p:sldId id="278" r:id="rId9"/>
    <p:sldId id="281" r:id="rId10"/>
    <p:sldId id="266" r:id="rId11"/>
    <p:sldId id="267" r:id="rId12"/>
    <p:sldId id="268" r:id="rId13"/>
    <p:sldId id="26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/>
    <p:restoredTop sz="91688"/>
  </p:normalViewPr>
  <p:slideViewPr>
    <p:cSldViewPr snapToGrid="0" snapToObjects="1">
      <p:cViewPr varScale="1">
        <p:scale>
          <a:sx n="103" d="100"/>
          <a:sy n="103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4AC34F-F98B-2747-B19F-4B84DF93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C6C06F-7E2C-9247-9A1B-DEA18980E4BD}"/>
              </a:ext>
            </a:extLst>
          </p:cNvPr>
          <p:cNvSpPr txBox="1"/>
          <p:nvPr/>
        </p:nvSpPr>
        <p:spPr>
          <a:xfrm flipH="1">
            <a:off x="5196578" y="5589827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关于搜索方向的说明：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、按照 “右”、“下” 的顺序搜索。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、实际上，这两个方向的顺序无关紧要。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FAE5D6-18C5-874C-8A80-19C674CE2E6E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D93328-151F-B643-90E4-69488FC125EC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77D04B-3A98-3946-8016-31A1A212F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77"/>
          <a:stretch/>
        </p:blipFill>
        <p:spPr>
          <a:xfrm>
            <a:off x="200309" y="2152182"/>
            <a:ext cx="2235909" cy="28878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93111B3-5380-774D-B21F-355CEC3A892A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8A3E91-0CB8-124D-924A-13CADE25E338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51560C-A22B-3041-B8C8-E0159A49946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C854EB9-2A78-C54C-A34A-1F912D79029F}"/>
              </a:ext>
            </a:extLst>
          </p:cNvPr>
          <p:cNvCxnSpPr>
            <a:cxnSpLocks/>
          </p:cNvCxnSpPr>
          <p:nvPr/>
        </p:nvCxnSpPr>
        <p:spPr>
          <a:xfrm>
            <a:off x="3762373" y="5788579"/>
            <a:ext cx="0" cy="450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91F190-9FCA-4348-82AD-D135A50717F6}"/>
              </a:ext>
            </a:extLst>
          </p:cNvPr>
          <p:cNvCxnSpPr>
            <a:cxnSpLocks/>
          </p:cNvCxnSpPr>
          <p:nvPr/>
        </p:nvCxnSpPr>
        <p:spPr>
          <a:xfrm>
            <a:off x="3937033" y="5705853"/>
            <a:ext cx="4500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85D98A0-C984-4543-A221-25D7A0A80B03}"/>
              </a:ext>
            </a:extLst>
          </p:cNvPr>
          <p:cNvSpPr/>
          <p:nvPr/>
        </p:nvSpPr>
        <p:spPr>
          <a:xfrm>
            <a:off x="4387034" y="55493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①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97141-E885-A14F-A8C4-C428102E09C8}"/>
              </a:ext>
            </a:extLst>
          </p:cNvPr>
          <p:cNvSpPr/>
          <p:nvPr/>
        </p:nvSpPr>
        <p:spPr>
          <a:xfrm>
            <a:off x="3559635" y="62420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37C9AF0F-0659-4040-B6F0-E1B2F62BF388}"/>
              </a:ext>
            </a:extLst>
          </p:cNvPr>
          <p:cNvSpPr/>
          <p:nvPr/>
        </p:nvSpPr>
        <p:spPr>
          <a:xfrm rot="16200000">
            <a:off x="1922002" y="3354698"/>
            <a:ext cx="646564" cy="13653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147948-854B-F342-BA2D-859618505B7A}"/>
              </a:ext>
            </a:extLst>
          </p:cNvPr>
          <p:cNvSpPr/>
          <p:nvPr/>
        </p:nvSpPr>
        <p:spPr>
          <a:xfrm>
            <a:off x="3376749" y="5442756"/>
            <a:ext cx="1636943" cy="124674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18F5D1-F7E2-2347-97EF-A26A1CCDC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855BBEDE-2F20-0240-B7D2-B1E375824D0C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CFF6B9-80ED-E449-84D6-93A0FA3D3154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6977ED-1103-E548-A885-49F078FA3F14}"/>
              </a:ext>
            </a:extLst>
          </p:cNvPr>
          <p:cNvSpPr/>
          <p:nvPr/>
        </p:nvSpPr>
        <p:spPr>
          <a:xfrm>
            <a:off x="342266" y="5006896"/>
            <a:ext cx="11306017" cy="584775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注意：这里不用像“深度优先遍历”那样，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个方向都看一下，这是因为：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、“向左”操作和上一步的“向右”操作重复，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、从第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行开始，“向上”操作和上一行的“向下”操作重复。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9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5B765C-3AD2-CA4C-816E-5051D7A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124AB39-499F-C443-B001-94855401675A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B0FFAE-9213-0F45-B114-772B4F5DA75B}"/>
              </a:ext>
            </a:extLst>
          </p:cNvPr>
          <p:cNvGrpSpPr/>
          <p:nvPr/>
        </p:nvGrpSpPr>
        <p:grpSpPr>
          <a:xfrm>
            <a:off x="6738886" y="3189163"/>
            <a:ext cx="1242897" cy="1062080"/>
            <a:chOff x="3559635" y="5549304"/>
            <a:chExt cx="1242897" cy="1062080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205BF8F-6961-0043-8D9A-441DFD4197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FE7E0725-151E-FB47-8F86-22CCFD033A12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D5A1418-810E-5D44-A49F-4AE6195B6AB4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153665-79E1-174A-8821-6BB05077DCEF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9B55179-CC8F-3D43-B72F-305B3D9D2403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0F710D-2DF0-E044-A7ED-C0E964735DFD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E662613-E280-504E-9812-DF2D60D90403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71F067-A401-A140-A44E-07ED26248D47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9E05218-3219-7B42-BD3E-91C03F26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0" name="下箭头 29">
            <a:extLst>
              <a:ext uri="{FF2B5EF4-FFF2-40B4-BE49-F238E27FC236}">
                <a16:creationId xmlns:a16="http://schemas.microsoft.com/office/drawing/2014/main" id="{5D9B606A-77FC-404F-9EC7-CE3701E67CEB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FAE2F9-24B2-C24C-B5DE-5D2345719C9F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671743-CAF9-DA43-8F85-0A26CC0A26AF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</a:p>
        </p:txBody>
      </p:sp>
    </p:spTree>
    <p:extLst>
      <p:ext uri="{BB962C8B-B14F-4D97-AF65-F5344CB8AC3E}">
        <p14:creationId xmlns:p14="http://schemas.microsoft.com/office/powerpoint/2010/main" val="19855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7DE62BB-E4F1-7748-AFF8-FE97D6912516}"/>
              </a:ext>
            </a:extLst>
          </p:cNvPr>
          <p:cNvSpPr/>
          <p:nvPr/>
        </p:nvSpPr>
        <p:spPr>
          <a:xfrm>
            <a:off x="2161880" y="102000"/>
            <a:ext cx="5867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D1D64B-9C06-E547-8F81-48B053E14603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E831CC-F4C6-7D4F-81B7-CB0634B3A1D5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36A235-33D3-4B42-B8B0-1FDC63BE0778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0020CA0-1DC5-BF40-9A11-AF3F8DBAD3C2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D5CD2DA-8D3E-3642-ADAA-B31011D1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46513F-98B3-D142-92F9-2B4C0EFF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052039D-7811-974F-B575-3D7EAA3625B4}"/>
              </a:ext>
            </a:extLst>
          </p:cNvPr>
          <p:cNvSpPr txBox="1"/>
          <p:nvPr/>
        </p:nvSpPr>
        <p:spPr>
          <a:xfrm flipH="1">
            <a:off x="7636286" y="2892114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6B732C0F-A7F9-DD44-98AE-4AD09A57040C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A41EDC-5FCE-9E41-AFE1-D5A5950332C1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A82815C-1516-9343-AC28-25F0E6A939C6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4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F0F1F25C-30B1-8E48-B4D2-E6020E8B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2B7EC35-D204-E14D-BB2A-62931FCF564A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070E4D-5B7B-E742-9EE4-DD86C51B2020}"/>
              </a:ext>
            </a:extLst>
          </p:cNvPr>
          <p:cNvGrpSpPr/>
          <p:nvPr/>
        </p:nvGrpSpPr>
        <p:grpSpPr>
          <a:xfrm>
            <a:off x="3612633" y="3844071"/>
            <a:ext cx="1242897" cy="1062080"/>
            <a:chOff x="3559635" y="5549304"/>
            <a:chExt cx="1242897" cy="1062080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8875636-F771-8844-8788-80D94592B23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AE7134F7-0234-3541-A2DB-9ED20B824E1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FEC667B-A253-754C-9193-5B5AF45D95FA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31BD00-47CD-C747-8D41-B82A03459E1C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9A4E57A3-FF5E-C344-B905-BA178C823F52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FB6551-2ACA-A648-A764-76DD7B4DC489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58C535-1F51-2248-B414-660C3B38DD51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A3AADB-1D21-134A-9AA4-3BA0EF48333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2BA2238-F939-8F4D-A4F4-D95BA7E1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29" name="下箭头 28">
            <a:extLst>
              <a:ext uri="{FF2B5EF4-FFF2-40B4-BE49-F238E27FC236}">
                <a16:creationId xmlns:a16="http://schemas.microsoft.com/office/drawing/2014/main" id="{2E9CE8A2-CD08-DA43-AE3E-5264BFEF32D5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6A6FFFB-BB78-D244-AA6B-35AD28633FC0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77557B-8AE4-1E42-B620-D848BE95139E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是“陆地”，合并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</a:p>
        </p:txBody>
      </p:sp>
    </p:spTree>
    <p:extLst>
      <p:ext uri="{BB962C8B-B14F-4D97-AF65-F5344CB8AC3E}">
        <p14:creationId xmlns:p14="http://schemas.microsoft.com/office/powerpoint/2010/main" val="6573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E324E3BD-B733-8947-AC10-84172564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4CFB9A4-31C5-A744-B40B-FA1F42C86B80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E9C370-EA80-DE43-B16F-4748AD20D1F1}"/>
              </a:ext>
            </a:extLst>
          </p:cNvPr>
          <p:cNvGrpSpPr/>
          <p:nvPr/>
        </p:nvGrpSpPr>
        <p:grpSpPr>
          <a:xfrm>
            <a:off x="4576443" y="3844071"/>
            <a:ext cx="1242897" cy="1062080"/>
            <a:chOff x="3559635" y="5549304"/>
            <a:chExt cx="1242897" cy="1062080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5ACEDFEF-9145-E949-A92D-F4AEA6B696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D9E9389D-20E1-7144-B63B-69DA29F488ED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297288A-8888-204E-ABE8-E424CB166438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7D017A-286C-074C-9D5D-D79B84DF1EB2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3346472-57E7-C244-8CE2-994DE814832C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91C93E-488F-8D4D-A078-161C87654729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9BD9FF-C45E-2449-BEDC-699B248EC596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F31240-A6B3-AE4F-8EDC-76B3505E30B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2F0E112-C051-5F46-B0D3-4AD6306A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1" name="下箭头 30">
            <a:extLst>
              <a:ext uri="{FF2B5EF4-FFF2-40B4-BE49-F238E27FC236}">
                <a16:creationId xmlns:a16="http://schemas.microsoft.com/office/drawing/2014/main" id="{8988290D-26DC-E841-86C1-FA47DE37C33A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230C4E6-CF3D-6948-8960-D40BEB033A95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1E198D-3DDB-224A-A43F-52599E87485A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</a:p>
        </p:txBody>
      </p:sp>
    </p:spTree>
    <p:extLst>
      <p:ext uri="{BB962C8B-B14F-4D97-AF65-F5344CB8AC3E}">
        <p14:creationId xmlns:p14="http://schemas.microsoft.com/office/powerpoint/2010/main" val="239814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4B2C784-3885-9B49-9E9C-935083981241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955263-F8F5-5644-ADEA-D1D8AE2274F0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5476F5-03E1-3645-88DA-36A6D0FA42BC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187F17-501F-E844-952E-E5A7263E8CFD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42E4C8-D9F6-5248-9A8F-8BEB6C19CD0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8E3B7F5-8D84-CD45-B2CC-01535065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3" name="下箭头 32">
            <a:extLst>
              <a:ext uri="{FF2B5EF4-FFF2-40B4-BE49-F238E27FC236}">
                <a16:creationId xmlns:a16="http://schemas.microsoft.com/office/drawing/2014/main" id="{D8C268E8-1648-C443-A3A2-F6E49E6A3AEB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C26BAA-5A42-7540-BC30-FFBD432C2D9B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FA08743-D791-004F-AC50-30C19995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D6982B6-58AF-0642-9ECD-5B84177E039D}"/>
              </a:ext>
            </a:extLst>
          </p:cNvPr>
          <p:cNvSpPr txBox="1"/>
          <p:nvPr/>
        </p:nvSpPr>
        <p:spPr>
          <a:xfrm flipH="1">
            <a:off x="5636026" y="3632028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0CCC22-52F1-0748-8732-27A35BE15962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1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D47754F-6C42-EF4B-AD17-8E62CC903D09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830BC9-375C-534D-9AC7-EEDE61030E70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E1D3FA-115F-8544-952B-C3BE8AE78F76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70492D-F956-6D4A-B890-C3A7FEB17705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220CD4-E880-0C43-B4E5-8A504C8CBFBD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27A3644-1382-8543-B265-1AECF7CB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3" name="下箭头 32">
            <a:extLst>
              <a:ext uri="{FF2B5EF4-FFF2-40B4-BE49-F238E27FC236}">
                <a16:creationId xmlns:a16="http://schemas.microsoft.com/office/drawing/2014/main" id="{F7CAAFA9-DA38-C849-AC16-CC014A1BD970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56B5A2-E269-AF42-8D85-90D4C656F4E3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1D3947-1C0C-1E40-967F-D037058F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CD4B510-C2FC-0A4A-AD00-E6CAD050CEBB}"/>
              </a:ext>
            </a:extLst>
          </p:cNvPr>
          <p:cNvSpPr txBox="1"/>
          <p:nvPr/>
        </p:nvSpPr>
        <p:spPr>
          <a:xfrm flipH="1">
            <a:off x="6636929" y="3632028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17B294-7F52-FB42-A02B-70A55AB062B8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8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CB334A-57E7-524B-88E9-9F104BF698B4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410E65-2900-4E4B-BCB9-A3C247F58B45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B8ACC9-039B-CF4D-AEAE-482B15B2518C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2D156B-90B9-2248-BC80-ABCFC2282AC8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35751A4-B821-6445-A6A3-E8CA0818AA8C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2AC6630-4EA7-D74E-841D-FAB81150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4" name="下箭头 33">
            <a:extLst>
              <a:ext uri="{FF2B5EF4-FFF2-40B4-BE49-F238E27FC236}">
                <a16:creationId xmlns:a16="http://schemas.microsoft.com/office/drawing/2014/main" id="{E1C40F94-D475-3646-A9D1-BB41BBF54AA9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59E71C-C206-E447-97D9-2847FEF9D341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9332C6-2859-6843-85E5-C9083829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743F14F-5177-CA4F-8289-52D7E75F96D9}"/>
              </a:ext>
            </a:extLst>
          </p:cNvPr>
          <p:cNvSpPr txBox="1"/>
          <p:nvPr/>
        </p:nvSpPr>
        <p:spPr>
          <a:xfrm flipH="1">
            <a:off x="7650185" y="3632028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44B450-44F5-B84A-9350-3F011B6EEF93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1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954F220-A742-D64B-BA96-A95555F0E06F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BC8E68-636A-2443-8D3D-28BBFB405AA4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426141-E660-DC46-A00B-DDE79D99370B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E29CEC0-0C24-534E-819C-70FBAF562C16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225765-B7D2-A84B-848F-9E411E9A07FE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8090F78-B8AE-2945-B79B-CED7B20B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2" name="下箭头 31">
            <a:extLst>
              <a:ext uri="{FF2B5EF4-FFF2-40B4-BE49-F238E27FC236}">
                <a16:creationId xmlns:a16="http://schemas.microsoft.com/office/drawing/2014/main" id="{19EEE639-A84F-EC41-A7D9-E278EFBD465F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0ADF000-FB77-934B-9095-DC28C9011F90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FA145C9-8CD4-5946-A349-5D59C097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ED4A79B-8009-E840-8CBC-302955AD2716}"/>
              </a:ext>
            </a:extLst>
          </p:cNvPr>
          <p:cNvSpPr txBox="1"/>
          <p:nvPr/>
        </p:nvSpPr>
        <p:spPr>
          <a:xfrm flipH="1">
            <a:off x="3584811" y="4307400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B9B6A4-62A5-5B44-B588-AF455CFFEB19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0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C9BB771-BC05-3A47-9359-02ADB6619E76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E8AB8E-4A1C-1B4F-B400-6A6828204930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3274E3-66D7-EF40-90BA-F213851A1283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855573F-7395-2A4C-B95E-87F0C98A0990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CBD31-FEEB-D642-873E-55F45E773940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7785E60-4774-6E46-BEED-4B90AC68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2" name="下箭头 31">
            <a:extLst>
              <a:ext uri="{FF2B5EF4-FFF2-40B4-BE49-F238E27FC236}">
                <a16:creationId xmlns:a16="http://schemas.microsoft.com/office/drawing/2014/main" id="{8BE5DD24-1B81-A04E-A8F5-83FC9DC164F1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C6803F-6655-5F40-8D61-0B00F6028E42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552492-6059-E242-8424-203B9547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E94327B-311E-4445-99D9-488F23814275}"/>
              </a:ext>
            </a:extLst>
          </p:cNvPr>
          <p:cNvSpPr txBox="1"/>
          <p:nvPr/>
        </p:nvSpPr>
        <p:spPr>
          <a:xfrm flipH="1">
            <a:off x="4598065" y="4307400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941B9F4-FF32-C84B-87E3-6818B2AB9626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1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8694CE5-B852-2F43-A41E-5A7A69DFDED8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A67A19-9D4B-8942-8048-9C2BD0D6E99D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BB68BC-A4AB-624F-8F4F-114532201180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F05785-21E6-2844-8D3A-D3760AAF48C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5F2DA3-8F6E-664B-B207-7A6985BD421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B6C316-9BFB-544D-84E8-91088D2F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319B4DAC-11DE-6143-BCC8-D6C21C6E8DD5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D8C00D-BEB2-3046-A16D-79D2F7E70D26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B5EF90-9C10-7E47-95D2-F1783874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F740154-F0D3-0947-A8D7-DC25BFEB9ED8}"/>
              </a:ext>
            </a:extLst>
          </p:cNvPr>
          <p:cNvSpPr txBox="1"/>
          <p:nvPr/>
        </p:nvSpPr>
        <p:spPr>
          <a:xfrm flipH="1">
            <a:off x="5636026" y="4307400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EC857F-9CF7-1A47-B7C1-30B71E53F22A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D9FDD2-CDEA-8548-948E-4B5338932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C6BE79E-B118-5A47-9A11-B18822272C8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BAD4EB-9AD4-E543-AD21-0A0D39BA148F}"/>
              </a:ext>
            </a:extLst>
          </p:cNvPr>
          <p:cNvGrpSpPr/>
          <p:nvPr/>
        </p:nvGrpSpPr>
        <p:grpSpPr>
          <a:xfrm>
            <a:off x="3559635" y="2373617"/>
            <a:ext cx="1242897" cy="1062080"/>
            <a:chOff x="3559635" y="5549304"/>
            <a:chExt cx="1242897" cy="1062080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3DF48667-A9BD-EF43-B408-714AB120EFC9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609887F-9244-5A41-BCBC-7A013302659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9BE52E-20A8-1443-A84B-FD1419277BDA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D358E38-47EC-064D-A32C-685820ABF4F8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007F2E5-9214-8B46-B406-93A8356A23C7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4FB49-A816-E74F-B7BF-011372E7961B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88A5BD-811C-024E-8F60-E028B759E2F2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D2BC4A-6FFE-3F49-8E7B-F12E19A07689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A4C45A1-D184-D843-BFC6-E73AD1E9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1CA1CAA-B00A-354B-A964-1FA9E9E78549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</a:p>
        </p:txBody>
      </p:sp>
    </p:spTree>
    <p:extLst>
      <p:ext uri="{BB962C8B-B14F-4D97-AF65-F5344CB8AC3E}">
        <p14:creationId xmlns:p14="http://schemas.microsoft.com/office/powerpoint/2010/main" val="356266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679BDB1-7B12-F949-B2C2-806DA2CE4D80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0E31BD-0507-E149-B459-BCAD32EC7373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901543-3B81-6749-95DB-2706CB4EEB9D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017578-AA2E-5A40-A42C-BACA80ED60C7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09D971-B92B-234A-9CCC-DE41A0FB1F66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9FCE90-F5D1-E84F-AC1F-F0B99F3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03EB5C79-3D13-A844-9022-D9520D330307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E92E65-2331-9B42-A53C-C9578C765593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2B9EDA1-68F6-7048-B580-804A9648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5BA651B-EF86-BD4D-AAAB-FDFE31A28ADC}"/>
              </a:ext>
            </a:extLst>
          </p:cNvPr>
          <p:cNvSpPr txBox="1"/>
          <p:nvPr/>
        </p:nvSpPr>
        <p:spPr>
          <a:xfrm flipH="1">
            <a:off x="6682330" y="4307400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056FE-36BF-5942-A96A-E937FD203AC4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3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3FA4064-0513-7F45-9DAE-A37C050F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366595-155F-564F-8402-2E725AB22939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CA0B2-3FFB-1D4C-BFB2-7DB4E087E836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F56004-0A35-A541-B4BE-C57FC8EE01F5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9EF047-1761-E045-8007-80CAE18F1ACB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F78E81-5373-B449-8074-2E84C8B419F6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D37DDB21-AE03-1746-BB76-4CDDEC224C35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CE457A-487F-2B47-8254-B74B154F5653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041A894-D0D8-2B45-9523-4D1EA228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413DC39-CBBE-B44D-84D2-C7CE1EE651E3}"/>
              </a:ext>
            </a:extLst>
          </p:cNvPr>
          <p:cNvSpPr txBox="1"/>
          <p:nvPr/>
        </p:nvSpPr>
        <p:spPr>
          <a:xfrm flipH="1">
            <a:off x="7665862" y="4307400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451FF1-ACFD-EF46-8B2B-4D4EF694A86D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6C95B4-4CEB-FB4B-B29C-992293FF8A84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9D9007-9639-BC4F-AA4A-5F40297D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040658-4872-7244-A590-C338A6BA34F3}"/>
              </a:ext>
            </a:extLst>
          </p:cNvPr>
          <p:cNvGrpSpPr/>
          <p:nvPr/>
        </p:nvGrpSpPr>
        <p:grpSpPr>
          <a:xfrm>
            <a:off x="4647037" y="2373617"/>
            <a:ext cx="1242897" cy="1062080"/>
            <a:chOff x="3559635" y="5549304"/>
            <a:chExt cx="1242897" cy="1062080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D08211B8-11B7-3D4C-978D-D6769C6D31F5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3702C26-36AD-1549-AB61-04E6F5B29CD2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A7B3B7-997A-E84B-A513-EDCDAF37F3F1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A01C80-4B1F-9145-B0E4-936CAE790663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2C49DE9-0A85-8F42-9F48-41EB01EE508F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9A9777-1B34-5044-A834-8EB4B38753FE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25957F9-2665-2A45-805C-54ADD746B5E9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FBD697-9256-1C40-9E73-4123DBDD95B2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D3F5C9F-CFE2-EB4D-B357-4FC231B2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0" name="下箭头 29">
            <a:extLst>
              <a:ext uri="{FF2B5EF4-FFF2-40B4-BE49-F238E27FC236}">
                <a16:creationId xmlns:a16="http://schemas.microsoft.com/office/drawing/2014/main" id="{66CD5FA2-DB78-5244-9200-C4E280E870F6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71446D-5308-5743-B5D9-FB18938CECDD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F8231D-10D1-CB4D-88DA-BB6AA740B67E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</a:p>
        </p:txBody>
      </p:sp>
    </p:spTree>
    <p:extLst>
      <p:ext uri="{BB962C8B-B14F-4D97-AF65-F5344CB8AC3E}">
        <p14:creationId xmlns:p14="http://schemas.microsoft.com/office/powerpoint/2010/main" val="298179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C73FB06-D4C3-754E-A7A9-AE1F39100943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16CF92-3AF0-E741-B212-5509EF3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4977C2-DF85-7242-BD0D-088B16EB39D1}"/>
              </a:ext>
            </a:extLst>
          </p:cNvPr>
          <p:cNvGrpSpPr/>
          <p:nvPr/>
        </p:nvGrpSpPr>
        <p:grpSpPr>
          <a:xfrm>
            <a:off x="5647927" y="2373617"/>
            <a:ext cx="1242897" cy="1062080"/>
            <a:chOff x="3559635" y="5549304"/>
            <a:chExt cx="1242897" cy="1062080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7B7D27B0-E7EF-2841-837D-F671CDF75284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2D93187-D3A0-E342-AF32-9CC83CEFAC4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6CBD181-7A5A-A748-858C-00F2EFF7CD7F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C216C5-5113-364A-AF18-2E550DB88A5F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C1FC9C3-E38C-2A4B-B04A-8845CE783D11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181B49-8DFD-B64D-865B-886F0919B922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5302D0-0DF8-8B4D-A640-18511D1E0DD0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E95CAA-A0B3-B84A-8A9E-880A5F25B348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FD56F70-0889-D54A-8234-08AF1E9B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0" name="下箭头 29">
            <a:extLst>
              <a:ext uri="{FF2B5EF4-FFF2-40B4-BE49-F238E27FC236}">
                <a16:creationId xmlns:a16="http://schemas.microsoft.com/office/drawing/2014/main" id="{6711CE64-5B7F-5649-A16A-0AD0E8A727C1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517498-0808-2546-827D-2B7B60582785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F9EC28-F3A6-8C40-A7CB-A06429CD1408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</a:p>
        </p:txBody>
      </p:sp>
    </p:spTree>
    <p:extLst>
      <p:ext uri="{BB962C8B-B14F-4D97-AF65-F5344CB8AC3E}">
        <p14:creationId xmlns:p14="http://schemas.microsoft.com/office/powerpoint/2010/main" val="62591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C29A7FDA-A5C0-8E44-871C-49573150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6895646-A626-3745-A4E7-A4FD41CF72C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4FE041-ABC8-C944-8AC3-B82B851A4ABA}"/>
              </a:ext>
            </a:extLst>
          </p:cNvPr>
          <p:cNvGrpSpPr/>
          <p:nvPr/>
        </p:nvGrpSpPr>
        <p:grpSpPr>
          <a:xfrm>
            <a:off x="6710613" y="2373617"/>
            <a:ext cx="1242897" cy="1062080"/>
            <a:chOff x="3559635" y="5549304"/>
            <a:chExt cx="1242897" cy="1062080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46462B9-A539-A649-BF8B-64E4EABB788D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F1B8574B-70FF-8246-BD90-99B4790A6C5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951E44-4287-8D42-8EB5-32C7C5E5D996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4C3A13-B592-1A4C-99C4-A67B0FAE6D7A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750457D-4BD8-8F4F-A2AB-9B3D3A29E672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3C13EE-3A2A-7044-A382-77CDBD5F14D9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CFE71E-CE0F-D447-AFE9-126F4AEDFA92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AE41321-F3CF-5842-AA49-9D2347B1CA76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E2C379F-1CCC-E842-B15A-D778BD0DA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2" name="下箭头 31">
            <a:extLst>
              <a:ext uri="{FF2B5EF4-FFF2-40B4-BE49-F238E27FC236}">
                <a16:creationId xmlns:a16="http://schemas.microsoft.com/office/drawing/2014/main" id="{73EDB5AA-67E0-F847-9473-B496C5E35E57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BA8147-A74A-8D4B-895B-FDD99B7316DE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9DE1E5-CB50-5B42-844D-601CCEA5F904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</a:p>
        </p:txBody>
      </p:sp>
    </p:spTree>
    <p:extLst>
      <p:ext uri="{BB962C8B-B14F-4D97-AF65-F5344CB8AC3E}">
        <p14:creationId xmlns:p14="http://schemas.microsoft.com/office/powerpoint/2010/main" val="192124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D3AFA5F-6617-804F-A3D1-ADAA1A7B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CB1E88-BBEF-214B-9ADF-19C921FFE533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500905E-6A14-C24D-B117-66DC0634F5AA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331715-42AE-7A45-87D7-E0CA476B7014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231F81-17B9-844A-8E2B-EC2D9ED7949F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0A3609-CF6D-C243-A608-40F74C1D2D09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602216F-A7B6-9741-8BEE-F47D2D0D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4" name="下箭头 33">
            <a:extLst>
              <a:ext uri="{FF2B5EF4-FFF2-40B4-BE49-F238E27FC236}">
                <a16:creationId xmlns:a16="http://schemas.microsoft.com/office/drawing/2014/main" id="{680DCFCE-A077-1140-9EA1-1494D0F07C7A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02ADD2-2DA8-A444-BFAA-BD3D8F87699B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04831CF-E0AD-7141-BB22-3836B46E2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0" y="2160000"/>
            <a:ext cx="5158800" cy="2880066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761E2F2-0A6B-C64C-BDC3-05918A49677F}"/>
              </a:ext>
            </a:extLst>
          </p:cNvPr>
          <p:cNvSpPr txBox="1"/>
          <p:nvPr/>
        </p:nvSpPr>
        <p:spPr>
          <a:xfrm flipH="1">
            <a:off x="7659069" y="2196141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F828A9-748F-0C47-98CC-498EDB54D61C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7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5AA7079-3D06-8945-8D8D-22841804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0219DFA-110D-254E-9C1C-267CE5A9F891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710AD4-C98F-6E4F-BC0A-83DB518E6D4A}"/>
              </a:ext>
            </a:extLst>
          </p:cNvPr>
          <p:cNvGrpSpPr/>
          <p:nvPr/>
        </p:nvGrpSpPr>
        <p:grpSpPr>
          <a:xfrm>
            <a:off x="3646138" y="3164449"/>
            <a:ext cx="1242897" cy="1062080"/>
            <a:chOff x="3559635" y="5549304"/>
            <a:chExt cx="1242897" cy="1062080"/>
          </a:xfrm>
        </p:grpSpPr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2F81C988-63C0-FD4A-9A0C-50CF16B1E6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3DF78323-55AA-AA4A-86CF-6543DA027822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786FF1-DEFC-3C4C-B9B9-14F82B766C27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C7075D6-D0A5-CF47-8194-24AC7AF74C7D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CB1864F-1EE0-0242-901B-35400728DF40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A0772C-7339-1143-8414-6148427F9E62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DC0D15-BF92-174A-BB5B-FE8097D579FD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0FC107-EC61-4B49-8B94-075FEF7FF44C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EF7C6E8-6B6A-FF48-B5D6-A0DC7A2A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4" name="下箭头 33">
            <a:extLst>
              <a:ext uri="{FF2B5EF4-FFF2-40B4-BE49-F238E27FC236}">
                <a16:creationId xmlns:a16="http://schemas.microsoft.com/office/drawing/2014/main" id="{B2609BA6-7B86-E640-9FD3-56551C63C9FE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248E45-43A5-EE43-B029-DA9BDB924785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408109-89E0-2141-B1DF-1A87969380F3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</a:p>
        </p:txBody>
      </p:sp>
    </p:spTree>
    <p:extLst>
      <p:ext uri="{BB962C8B-B14F-4D97-AF65-F5344CB8AC3E}">
        <p14:creationId xmlns:p14="http://schemas.microsoft.com/office/powerpoint/2010/main" val="81760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7D1430-B0ED-B940-AA11-3EC7C46B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216000" cy="288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30DE43B-C98D-A741-B145-69D7585B4FBC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F480701-9263-3E4C-82B0-CB62131A7A43}"/>
              </a:ext>
            </a:extLst>
          </p:cNvPr>
          <p:cNvGrpSpPr/>
          <p:nvPr/>
        </p:nvGrpSpPr>
        <p:grpSpPr>
          <a:xfrm>
            <a:off x="4650585" y="3189163"/>
            <a:ext cx="1242897" cy="1062080"/>
            <a:chOff x="3559635" y="5549304"/>
            <a:chExt cx="1242897" cy="1062080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ECE751C3-C8FB-2B47-B5A8-1CEDBD43F5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2373" y="5788579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3EEA9FE-20D1-124B-AC91-176310C00440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33" y="5705853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ADDA338-0CC4-E146-9AC7-D4359F06C3E1}"/>
                </a:ext>
              </a:extLst>
            </p:cNvPr>
            <p:cNvSpPr/>
            <p:nvPr/>
          </p:nvSpPr>
          <p:spPr>
            <a:xfrm>
              <a:off x="4387034" y="55493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B446369-9FA1-934F-B496-15F77BDE8B00}"/>
                </a:ext>
              </a:extLst>
            </p:cNvPr>
            <p:cNvSpPr/>
            <p:nvPr/>
          </p:nvSpPr>
          <p:spPr>
            <a:xfrm>
              <a:off x="3559635" y="62420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A41B5B-B27A-B342-9047-1A2150437D0B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E944DB-8C27-5340-B0C1-6B0DCC543EB2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52FF51-DF99-7842-AACB-9F0246235A7E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7DEF3C-B1A2-5B4F-854E-F86C63D61AEC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15AE911-E841-2640-9AF0-0DA2DA4B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2" name="下箭头 31">
            <a:extLst>
              <a:ext uri="{FF2B5EF4-FFF2-40B4-BE49-F238E27FC236}">
                <a16:creationId xmlns:a16="http://schemas.microsoft.com/office/drawing/2014/main" id="{28E18B1D-A956-ED48-9BAC-2265AB713882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7170A0-77A2-2442-946E-3D6103C73BF3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D856AE9-3959-6844-B64F-F3F7C3677985}"/>
              </a:ext>
            </a:extLst>
          </p:cNvPr>
          <p:cNvSpPr txBox="1"/>
          <p:nvPr/>
        </p:nvSpPr>
        <p:spPr>
          <a:xfrm flipH="1">
            <a:off x="3240000" y="5318995"/>
            <a:ext cx="49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当前是“陆地”：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是“水域”，什么都不操作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同是“陆地”，合并</a:t>
            </a:r>
          </a:p>
        </p:txBody>
      </p:sp>
    </p:spTree>
    <p:extLst>
      <p:ext uri="{BB962C8B-B14F-4D97-AF65-F5344CB8AC3E}">
        <p14:creationId xmlns:p14="http://schemas.microsoft.com/office/powerpoint/2010/main" val="179208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1891DC5-6F1C-5345-9B93-02C9A7C0963F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28DC97-7845-E74C-B7E9-72029A22DD1D}"/>
              </a:ext>
            </a:extLst>
          </p:cNvPr>
          <p:cNvSpPr txBox="1"/>
          <p:nvPr/>
        </p:nvSpPr>
        <p:spPr>
          <a:xfrm flipH="1">
            <a:off x="85896" y="713798"/>
            <a:ext cx="25715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思想：并查集。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EC81CE-7517-8649-8452-C868F56EB146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代表水域，而通过“并查集”发现的格子，我们用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425297-6D4C-0245-901E-48737F25879B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092A02-FE67-ED46-889F-9BC72145CEDD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225312C-F110-8D48-830F-B97F5C62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1" y="4259465"/>
            <a:ext cx="1105758" cy="780535"/>
          </a:xfrm>
          <a:prstGeom prst="rect">
            <a:avLst/>
          </a:prstGeom>
        </p:spPr>
      </p:pic>
      <p:sp>
        <p:nvSpPr>
          <p:cNvPr id="31" name="下箭头 30">
            <a:extLst>
              <a:ext uri="{FF2B5EF4-FFF2-40B4-BE49-F238E27FC236}">
                <a16:creationId xmlns:a16="http://schemas.microsoft.com/office/drawing/2014/main" id="{EA5B8969-CA2D-7547-9F9B-2D3FFDCE2361}"/>
              </a:ext>
            </a:extLst>
          </p:cNvPr>
          <p:cNvSpPr/>
          <p:nvPr/>
        </p:nvSpPr>
        <p:spPr>
          <a:xfrm rot="2294934">
            <a:off x="9384663" y="3520207"/>
            <a:ext cx="567604" cy="7854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86708B-C447-6C4E-9DA1-90C8792EC92B}"/>
              </a:ext>
            </a:extLst>
          </p:cNvPr>
          <p:cNvSpPr txBox="1"/>
          <p:nvPr/>
        </p:nvSpPr>
        <p:spPr>
          <a:xfrm flipH="1">
            <a:off x="8629321" y="2797289"/>
            <a:ext cx="3056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虚拟结点，所有的“水域”与这个虚拟结点是连接在一起的。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462589D-6B82-5A46-905B-487CFA06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F00B35-07A2-9C4A-AE16-4F7E88A5E3D1}"/>
              </a:ext>
            </a:extLst>
          </p:cNvPr>
          <p:cNvSpPr txBox="1"/>
          <p:nvPr/>
        </p:nvSpPr>
        <p:spPr>
          <a:xfrm flipH="1">
            <a:off x="5636026" y="2892114"/>
            <a:ext cx="33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endParaRPr kumimoji="1"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5E8827-260C-0247-9EA6-45B89FEC0CB1}"/>
              </a:ext>
            </a:extLst>
          </p:cNvPr>
          <p:cNvSpPr txBox="1"/>
          <p:nvPr/>
        </p:nvSpPr>
        <p:spPr>
          <a:xfrm flipH="1">
            <a:off x="3239997" y="5318995"/>
            <a:ext cx="844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：当前是“水域”，合并到“虚拟结点”。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注意：对于“水域”而言，直接合并到“虚拟结点”即可，即认为所有的“水域”都是连接在一起的，而不像“陆地”那样，要发现“与之相连的陆地”</a:t>
            </a:r>
            <a:endParaRPr kumimoji="1"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641</TotalTime>
  <Words>3094</Words>
  <Application>Microsoft Macintosh PowerPoint</Application>
  <PresentationFormat>宽屏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SimHei</vt:lpstr>
      <vt:lpstr>SimHei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37</cp:revision>
  <dcterms:created xsi:type="dcterms:W3CDTF">2019-06-28T08:05:15Z</dcterms:created>
  <dcterms:modified xsi:type="dcterms:W3CDTF">2019-07-05T10:57:52Z</dcterms:modified>
</cp:coreProperties>
</file>