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73" r:id="rId7"/>
    <p:sldId id="277" r:id="rId8"/>
    <p:sldId id="278" r:id="rId9"/>
    <p:sldId id="281" r:id="rId10"/>
    <p:sldId id="266" r:id="rId11"/>
    <p:sldId id="267" r:id="rId12"/>
    <p:sldId id="268" r:id="rId13"/>
    <p:sldId id="269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C6C06F-7E2C-9247-9A1B-DEA18980E4BD}"/>
              </a:ext>
            </a:extLst>
          </p:cNvPr>
          <p:cNvSpPr txBox="1"/>
          <p:nvPr/>
        </p:nvSpPr>
        <p:spPr>
          <a:xfrm flipH="1">
            <a:off x="5192233" y="5335851"/>
            <a:ext cx="6437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关于搜索方向的说明：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、按照“上”、“右”、“下”、“左”的顺序搜索。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、实际上，这四个方向的顺序无关紧要。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147948-854B-F342-BA2D-859618505B7A}"/>
              </a:ext>
            </a:extLst>
          </p:cNvPr>
          <p:cNvSpPr/>
          <p:nvPr/>
        </p:nvSpPr>
        <p:spPr>
          <a:xfrm>
            <a:off x="2843818" y="5040000"/>
            <a:ext cx="2224156" cy="17478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4AC34F-F98B-2747-B19F-4B84DF93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FAE5D6-18C5-874C-8A80-19C674CE2E6E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D93328-151F-B643-90E4-69488FC125EC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77D04B-3A98-3946-8016-31A1A212F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77"/>
          <a:stretch/>
        </p:blipFill>
        <p:spPr>
          <a:xfrm>
            <a:off x="200309" y="2152182"/>
            <a:ext cx="2235909" cy="28878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93111B3-5380-774D-B21F-355CEC3A892A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8A3E91-0CB8-124D-924A-13CADE25E33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51560C-A22B-3041-B8C8-E0159A49946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72BC5E7-0537-E841-BCB8-229C8442B2E7}"/>
              </a:ext>
            </a:extLst>
          </p:cNvPr>
          <p:cNvGrpSpPr/>
          <p:nvPr/>
        </p:nvGrpSpPr>
        <p:grpSpPr>
          <a:xfrm>
            <a:off x="2924569" y="5001929"/>
            <a:ext cx="2099633" cy="1824023"/>
            <a:chOff x="301884" y="4931527"/>
            <a:chExt cx="2099633" cy="1824023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5C854EB9-2A78-C54C-A34A-1F912D79029F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58" y="593621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8987288-EB66-374E-8A58-577EAF054303}"/>
                </a:ext>
              </a:extLst>
            </p:cNvPr>
            <p:cNvGrpSpPr/>
            <p:nvPr/>
          </p:nvGrpSpPr>
          <p:grpSpPr>
            <a:xfrm>
              <a:off x="301884" y="4931527"/>
              <a:ext cx="2099633" cy="1824023"/>
              <a:chOff x="301884" y="4931527"/>
              <a:chExt cx="2099633" cy="182402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BA6055-9D3C-6741-A9F6-97233F5B3817}"/>
                  </a:ext>
                </a:extLst>
              </p:cNvPr>
              <p:cNvSpPr/>
              <p:nvPr/>
            </p:nvSpPr>
            <p:spPr>
              <a:xfrm>
                <a:off x="1184633" y="63862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③</a:t>
                </a:r>
                <a:endParaRPr lang="zh-CN" altLang="en-US" dirty="0"/>
              </a:p>
            </p:txBody>
          </p:sp>
          <p:cxnSp>
            <p:nvCxnSpPr>
              <p:cNvPr id="5" name="直线箭头连接符 4">
                <a:extLst>
                  <a:ext uri="{FF2B5EF4-FFF2-40B4-BE49-F238E27FC236}">
                    <a16:creationId xmlns:a16="http://schemas.microsoft.com/office/drawing/2014/main" id="{49370D06-FFC4-8544-94E8-1F749BE080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358" y="5265449"/>
                <a:ext cx="0" cy="45035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9D91F190-9FCA-4348-82AD-D135A507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018" y="5853492"/>
                <a:ext cx="450001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CCE60A9D-EA94-A24B-9F0E-C92FDDA2E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633" y="5853492"/>
                <a:ext cx="450000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85D98A0-C984-4543-A221-25D7A0A80B03}"/>
                  </a:ext>
                </a:extLst>
              </p:cNvPr>
              <p:cNvSpPr/>
              <p:nvPr/>
            </p:nvSpPr>
            <p:spPr>
              <a:xfrm>
                <a:off x="1153609" y="4931527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①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797141-E885-A14F-A8C4-C428102E09C8}"/>
                  </a:ext>
                </a:extLst>
              </p:cNvPr>
              <p:cNvSpPr/>
              <p:nvPr/>
            </p:nvSpPr>
            <p:spPr>
              <a:xfrm>
                <a:off x="1986019" y="564813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②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9E6205B-56FE-1E4A-B1DA-2F6BD7483B6B}"/>
                  </a:ext>
                </a:extLst>
              </p:cNvPr>
              <p:cNvSpPr/>
              <p:nvPr/>
            </p:nvSpPr>
            <p:spPr>
              <a:xfrm>
                <a:off x="301884" y="566882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④</a:t>
                </a:r>
                <a:endParaRPr lang="zh-CN" altLang="en-US" dirty="0"/>
              </a:p>
            </p:txBody>
          </p:sp>
        </p:grpSp>
      </p:grpSp>
      <p:sp>
        <p:nvSpPr>
          <p:cNvPr id="34" name="下箭头 33">
            <a:extLst>
              <a:ext uri="{FF2B5EF4-FFF2-40B4-BE49-F238E27FC236}">
                <a16:creationId xmlns:a16="http://schemas.microsoft.com/office/drawing/2014/main" id="{37C9AF0F-0659-4040-B6F0-E1B2F62BF388}"/>
              </a:ext>
            </a:extLst>
          </p:cNvPr>
          <p:cNvSpPr/>
          <p:nvPr/>
        </p:nvSpPr>
        <p:spPr>
          <a:xfrm rot="16200000">
            <a:off x="1922002" y="3354698"/>
            <a:ext cx="646564" cy="13653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99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262427F-8F5D-DC4B-8866-28EA8EB5FAEF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C50BFD-AD3A-1C4B-AC73-0A551E00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6AD0B6-8070-CB4D-BA85-9A4F9D7F0157}"/>
              </a:ext>
            </a:extLst>
          </p:cNvPr>
          <p:cNvGrpSpPr/>
          <p:nvPr/>
        </p:nvGrpSpPr>
        <p:grpSpPr>
          <a:xfrm>
            <a:off x="3719707" y="2359959"/>
            <a:ext cx="2099633" cy="1824023"/>
            <a:chOff x="155343" y="1820697"/>
            <a:chExt cx="2099633" cy="1824023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02E82A1-D0B2-EF47-B575-FF635FC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943C6DD9-0900-E147-B04C-84B08B132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544F26D2-C1B8-F44F-BA2D-7EFCE063031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65A93937-2CD4-FF4D-983B-0BBB23D68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BF922B-DF68-0B42-AAF8-29D84B9D0C41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F43920-4DD2-E348-8B75-F79487F22AD7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09D127-AEDB-764F-B323-3B2F8CA46AA1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39B445-76F5-6D4C-A52B-656E88E33C6F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5B07129-9B3F-4D41-8C82-E0F54F1A0C4A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4AB39-499F-C443-B001-94855401675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4018A8-324C-5D4E-93AC-6BD423388C57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DAF43A-D1DE-0B4F-8D9A-DE4F7958548D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13635E-E417-AB46-92D3-645CE30834E9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5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5BECBD7-728A-9643-809F-E2A3074864F3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3B96-A964-D141-9E7D-20EFD2A8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14430AF-DFF4-2C45-A74F-34A09DC8B5D4}"/>
              </a:ext>
            </a:extLst>
          </p:cNvPr>
          <p:cNvGrpSpPr/>
          <p:nvPr/>
        </p:nvGrpSpPr>
        <p:grpSpPr>
          <a:xfrm>
            <a:off x="3719707" y="3063344"/>
            <a:ext cx="2099633" cy="1824023"/>
            <a:chOff x="155343" y="1820697"/>
            <a:chExt cx="2099633" cy="1824023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CA0B76DC-194A-A540-8302-082A4EFA9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7CE9CEB-5A93-3548-BC3C-8678F7872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14CE00F1-D2AB-A24B-8074-2B90F259D7FD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507A556A-6E1E-F04C-A5D2-9F47111E7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DD4E0A-FA38-AD43-8316-4EBE063307C7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036682-E6D0-7841-8B3C-B0B150C6F5A7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B788059-82F0-8843-9569-43AF97CC2E6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D57485-5DCA-5849-B37F-693A2C43CB8D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D6FF1B5-4F54-B54A-B468-531B3AB16073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DE62BB-E4F1-7748-AFF8-FE97D6912516}"/>
              </a:ext>
            </a:extLst>
          </p:cNvPr>
          <p:cNvSpPr/>
          <p:nvPr/>
        </p:nvSpPr>
        <p:spPr>
          <a:xfrm>
            <a:off x="2161880" y="102000"/>
            <a:ext cx="5867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826579-0BF4-804E-8F95-FB0D90E025B5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EDD31A-3DA1-4E45-A68E-34FFFA9596FA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FDEA91-8A15-874B-8481-9903DE7E0F07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54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5049C0A-BC27-624D-90A1-46D0F12DAE0B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F4BB09-30ED-A245-8AA9-DA8D0C70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108B2F6-F9CA-7F45-BB38-C057152B89DC}"/>
              </a:ext>
            </a:extLst>
          </p:cNvPr>
          <p:cNvGrpSpPr/>
          <p:nvPr/>
        </p:nvGrpSpPr>
        <p:grpSpPr>
          <a:xfrm>
            <a:off x="2723245" y="3063344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17BBCBE0-E4FC-D44C-A1F4-B5C072A29C72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3C4FDC99-FE24-1D47-BFD3-40D5806F9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B7C489E-0C4B-0744-9A84-4E5F0E222C2C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4E52157-65C9-4341-B21B-0B4EE5E64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A3B75E-C32C-2B42-8A82-E6764ED0DB8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5F62B7C-70A5-5846-9C72-F4DB7DFD259B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0D97F7-64DF-074A-AFCE-ABC6DC9BC230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9522AA-B47A-3C4F-8147-803CFEEA70C3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E9371C7-556F-8B4E-B98F-141CA0473DBD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B7EC35-D204-E14D-BB2A-62931FCF564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5919A7-A1DC-4B45-83B8-7CFC84A984EF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B08109-D3D2-F84E-9A51-8D9CBAA984D2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0C6779-1845-4A4D-8A0F-78C57CF746EB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BCB63BF-F475-0B48-A423-BBC6CC547D16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63AADF-048C-7C41-9648-FE5A122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5E7417E-7C91-D746-A82D-D352889635EC}"/>
              </a:ext>
            </a:extLst>
          </p:cNvPr>
          <p:cNvGrpSpPr/>
          <p:nvPr/>
        </p:nvGrpSpPr>
        <p:grpSpPr>
          <a:xfrm>
            <a:off x="2723245" y="2324790"/>
            <a:ext cx="2099633" cy="1824023"/>
            <a:chOff x="155343" y="1820697"/>
            <a:chExt cx="2099633" cy="1824023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6FAB7D8C-1AD6-AE49-92C7-B2D5DB674921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321968CA-0D27-0447-96E3-C7FC2FFA2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819E8CE-EACA-8141-99D4-CA84EFA3B437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0F752AB1-6FFF-A24A-8EA4-88E844476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E05F64-1D7B-2149-98EA-D6E73B03B9D6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FEE8AAC-A3BD-5A4E-BBCB-4BB943F147F1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9AEB13-94DA-BE48-8000-10B0701D3AB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22338-94AE-C64B-AB0F-C791E35AC2A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93AA61D-F5E1-854E-B46C-60DAC46A5FE6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CFB9A4-31C5-A744-B40B-FA1F42C86B80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7E14EC-52BD-7A47-B112-E07864102684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451F75-A8C3-904D-A847-0228A5A980A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3E635-8F7A-404E-AAD2-BBE5A9F1DA97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057A6B-241E-0143-8163-47D36B52CE18}"/>
              </a:ext>
            </a:extLst>
          </p:cNvPr>
          <p:cNvSpPr/>
          <p:nvPr/>
        </p:nvSpPr>
        <p:spPr>
          <a:xfrm>
            <a:off x="5919726" y="5086200"/>
            <a:ext cx="4923007" cy="646331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239814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499D4A8-6D3C-254E-A8A3-BB5B39506869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63AADF-048C-7C41-9648-FE5A122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4E7879D-120F-1049-A2B6-D820E27838C2}"/>
              </a:ext>
            </a:extLst>
          </p:cNvPr>
          <p:cNvGrpSpPr/>
          <p:nvPr/>
        </p:nvGrpSpPr>
        <p:grpSpPr>
          <a:xfrm>
            <a:off x="2723245" y="3028174"/>
            <a:ext cx="2099633" cy="1824023"/>
            <a:chOff x="155343" y="1820697"/>
            <a:chExt cx="2099633" cy="1824023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DAFEC72B-6EEF-694B-B251-CFDEE19DEA97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48F3570-81FE-344B-B1E9-69579551E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134CCFDE-FC44-2643-80AA-8279399E88E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DAB0F834-5018-D744-B3DA-22D264414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B02FE5-F4E8-C647-8E87-E3B01129925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778AE3D-496B-7945-83AD-4AFC6B9B868B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C093244-990F-1A4C-985F-8ACCB65DA2A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21B028-6E5C-B143-8EA1-7669F3BDC823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E879935-3B13-FF43-9DF0-53360436D421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等待回溯（发现已经走过）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等待回溯（不是陆地）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等待回溯（越界）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B2C784-3885-9B49-9E9C-935083981241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BC9EB3-08B5-DC43-B19E-10409E508C1D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4BF039-66FE-9F4B-8897-051121A0A25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B24991-0669-4F48-BDCF-B6C1E4C082C6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CB908E-224F-B047-BD9E-241686190D25}"/>
              </a:ext>
            </a:extLst>
          </p:cNvPr>
          <p:cNvSpPr/>
          <p:nvPr/>
        </p:nvSpPr>
        <p:spPr>
          <a:xfrm>
            <a:off x="5688584" y="4032865"/>
            <a:ext cx="6363003" cy="147732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步“接下来要走”返回回来，接着走第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个方向，我把这一步要更新的“栈”空间信息写在了括号里。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135011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A7ACE7F-8AEC-7E41-B77D-418577C290D7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63AADF-048C-7C41-9648-FE5A122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D6AD403-5713-8741-BEFC-AFF18A0D6F3D}"/>
              </a:ext>
            </a:extLst>
          </p:cNvPr>
          <p:cNvGrpSpPr/>
          <p:nvPr/>
        </p:nvGrpSpPr>
        <p:grpSpPr>
          <a:xfrm>
            <a:off x="3719707" y="3028174"/>
            <a:ext cx="2099633" cy="1824023"/>
            <a:chOff x="155343" y="1820697"/>
            <a:chExt cx="2099633" cy="1824023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5FE514C-31E1-D145-8168-4B47FF4BDE3E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85698D37-AC6B-734B-9EFF-51C34DC47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1912ADDE-F6E6-8549-9840-04AA96E53A3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C7EBF1E6-4C5A-DF47-AC9A-0E5ED279E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974D4F-3104-8A4D-8B13-D97B991D4145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B3A9F7-957F-434A-B1A1-19FDB4B3C83E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03F3B3-E954-AE4F-885E-E2AF974C8C10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98B8EAB-5413-544D-86F7-2A18E217CA9F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2D771-6203-F84F-99F6-393D9CE4BD29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接下来要走（发现已经走过）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47754F-6C42-EF4B-AD17-8E62CC903D09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EBAD3-F581-F442-BBDA-6E293682406F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4F8A77-D73E-3542-BD99-BC703A2A6A3E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A5AE99-528E-9445-ABBF-432CDA2FDADB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CA4317-D941-CF4E-9A8E-50CD6A18F34A}"/>
              </a:ext>
            </a:extLst>
          </p:cNvPr>
          <p:cNvSpPr/>
          <p:nvPr/>
        </p:nvSpPr>
        <p:spPr>
          <a:xfrm>
            <a:off x="5688584" y="5025569"/>
            <a:ext cx="6363003" cy="120032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183158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63AADF-048C-7C41-9648-FE5A122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3D06B29-5A48-7D46-8D40-FFFD3D49B92B}"/>
              </a:ext>
            </a:extLst>
          </p:cNvPr>
          <p:cNvGrpSpPr/>
          <p:nvPr/>
        </p:nvGrpSpPr>
        <p:grpSpPr>
          <a:xfrm>
            <a:off x="3719707" y="2336513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4C858998-6FB8-FF43-98AC-6F36E4B76EDC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7F60557-0E0A-6046-9562-7705626C8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DC382C72-41E5-DE45-9B8F-3BAC9DC4404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853993B9-07F3-0842-9C32-D36C9B4D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5F3886-D817-5E4B-AE9E-299B228C248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299B73-C897-7B4B-ABBB-03366BE10F04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13415E-D1CE-0A47-8FDA-88611661DB00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1395CF-C83D-EB40-81AB-05DED4C77037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E1A4CFD-B79F-954C-BD5A-B4D0DA89FFDB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已经走过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接下来要走（已经走完）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等待回溯（已经走过）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CB334A-57E7-524B-88E9-9F104BF698B4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A9C78-52AE-774D-8F54-59C33D4A986C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D411F7-8CDD-A54C-A40B-1622A2DCE213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F3BB2E-D3E9-8347-8247-2742F35A851B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CA06F6-B4AE-CA4F-8C95-66B4DAC5E022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2FAA09-E72C-B944-BF41-3C6FF6FC0AB9}"/>
              </a:ext>
            </a:extLst>
          </p:cNvPr>
          <p:cNvSpPr/>
          <p:nvPr/>
        </p:nvSpPr>
        <p:spPr>
          <a:xfrm>
            <a:off x="5688584" y="4663218"/>
            <a:ext cx="6363003" cy="120032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275121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63AADF-048C-7C41-9648-FE5A122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CBC0CE4-5E6E-FF46-BF4F-A8E6BEBD79BA}"/>
              </a:ext>
            </a:extLst>
          </p:cNvPr>
          <p:cNvSpPr txBox="1"/>
          <p:nvPr/>
        </p:nvSpPr>
        <p:spPr>
          <a:xfrm flipH="1">
            <a:off x="3239998" y="5317822"/>
            <a:ext cx="6396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接下来要走（已经走完）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等待回溯（接下来要走）（已经走完）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等待回溯（接下来要走，发现已经走过）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54F220-A742-D64B-BA96-A95555F0E06F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60B8B-6C26-234E-92CB-48EE20FED71E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ADF9AF-08E9-B149-B6BF-697552C7A8DF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D7C5797-E551-0340-BDBE-6C5B258CD42D}"/>
              </a:ext>
            </a:extLst>
          </p:cNvPr>
          <p:cNvGrpSpPr/>
          <p:nvPr/>
        </p:nvGrpSpPr>
        <p:grpSpPr>
          <a:xfrm>
            <a:off x="3719707" y="1680020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409966B5-3ECA-3D4E-AEBB-BA441B9F4685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DF0DADD-DDA7-C441-876D-F467D35D7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44C64A4-45CB-8A42-98C8-D1BE43A8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3C7C2E3-9234-8341-A35F-B45A3DDC5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40EE97-52A2-9042-8934-BED3EAC0DAD5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312DA1B-1A66-0842-BDE1-D293BD7135E1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65F68A-76FD-B045-94E0-9FE335DEA51B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84EB7D-CD6E-8947-BC89-7433909C156A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63E3C82-AF06-EF4C-AA5A-7A1CDC4CFF30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72A84E-9640-0D41-B26C-E73E5E9D58A2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0497B9-786B-1247-8827-E986CF2F5D16}"/>
              </a:ext>
            </a:extLst>
          </p:cNvPr>
          <p:cNvSpPr/>
          <p:nvPr/>
        </p:nvSpPr>
        <p:spPr>
          <a:xfrm>
            <a:off x="5768439" y="4390109"/>
            <a:ext cx="6363003" cy="120032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步的括号中的“接下来要走”返回回来。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191010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63AADF-048C-7C41-9648-FE5A122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A51324D-E69B-F049-A2EC-2C8382BB0D53}"/>
              </a:ext>
            </a:extLst>
          </p:cNvPr>
          <p:cNvGrpSpPr/>
          <p:nvPr/>
        </p:nvGrpSpPr>
        <p:grpSpPr>
          <a:xfrm>
            <a:off x="2793584" y="1680020"/>
            <a:ext cx="2099633" cy="1824023"/>
            <a:chOff x="155343" y="1820697"/>
            <a:chExt cx="2099633" cy="1824023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23F19870-DF6A-A24D-82F2-1E48962789A2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8C4C0058-554A-6640-8ABF-0B0E43E08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C6BCA48-F0F8-8146-AA36-D06323A613B3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06B51FA-F4BF-BD4A-B7F1-E92814510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850815-75F1-B946-93B1-7562D65CE69E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AF3A19-9A09-2C4F-9553-3FDD36746A4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7603B1-0DBD-D442-882D-D3DA2D089B09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AD57A15-8F9D-6349-8604-6812BA641205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4462D0B-19EB-D640-9840-94B55114B9EF}"/>
              </a:ext>
            </a:extLst>
          </p:cNvPr>
          <p:cNvSpPr txBox="1"/>
          <p:nvPr/>
        </p:nvSpPr>
        <p:spPr>
          <a:xfrm flipH="1">
            <a:off x="3239999" y="5317822"/>
            <a:ext cx="347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接下来要走（已经走完）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等待回溯（已经走过）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等待回溯（越界）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9BB771-BC05-3A47-9359-02ADB6619E76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B392AB-4C78-8548-94E7-FE94E713AE04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B58ED-B92E-F844-B038-6245BB24A1E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CBF2A9-1D7D-ED43-AACB-0CC6FA49B66F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6AC365-B3AC-7B41-A5C1-FD12BB905A89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187916-F838-3C43-9467-56A17F69B1D3}"/>
              </a:ext>
            </a:extLst>
          </p:cNvPr>
          <p:cNvSpPr/>
          <p:nvPr/>
        </p:nvSpPr>
        <p:spPr>
          <a:xfrm>
            <a:off x="5828997" y="3186189"/>
            <a:ext cx="6363003" cy="646331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D5DCB1-7433-D342-9DD2-37EFB967A1C4}"/>
              </a:ext>
            </a:extLst>
          </p:cNvPr>
          <p:cNvSpPr/>
          <p:nvPr/>
        </p:nvSpPr>
        <p:spPr>
          <a:xfrm>
            <a:off x="5828997" y="3847790"/>
            <a:ext cx="6363003" cy="163121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个方向已经全部走完，并且回到了最初深度优先遍历的那个结点，至此，一次深度优先遍历过程才全部走完。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我们通过“深度优先遍历”发现了与“起点”连通的所有的陆地，即发现了一座“岛屿” 。</a:t>
            </a:r>
          </a:p>
        </p:txBody>
      </p:sp>
    </p:spTree>
    <p:extLst>
      <p:ext uri="{BB962C8B-B14F-4D97-AF65-F5344CB8AC3E}">
        <p14:creationId xmlns:p14="http://schemas.microsoft.com/office/powerpoint/2010/main" val="23992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4A9DE3-CF8C-D84F-AEB1-D183D06A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476FB1-F11A-B247-BBE2-20B07365D521}"/>
              </a:ext>
            </a:extLst>
          </p:cNvPr>
          <p:cNvGrpSpPr/>
          <p:nvPr/>
        </p:nvGrpSpPr>
        <p:grpSpPr>
          <a:xfrm>
            <a:off x="2722697" y="1644851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69085C29-6651-0043-B1F1-85301FA3960E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3469786-28B4-7541-A135-C15DD5DFE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E3C5892-B3D8-4B46-8FC6-ABFA09D6E123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591472F7-8945-D94C-90D9-3CC2888EA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28BE11-66DB-8549-AB74-A4DDE6C6B8EF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4638F6-53C5-2247-9639-AB3E4ACD44D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736E45A-D05C-B648-BA0A-4D862F724B2B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40CA9F-4900-3648-9BD5-47ACECB5BF75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BFB7060-3BFE-4B46-B2C1-726B2D51B6FB}"/>
              </a:ext>
            </a:extLst>
          </p:cNvPr>
          <p:cNvSpPr txBox="1"/>
          <p:nvPr/>
        </p:nvSpPr>
        <p:spPr>
          <a:xfrm flipH="1">
            <a:off x="3240000" y="5317822"/>
            <a:ext cx="2019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6BE79E-B118-5A47-9A11-B18822272C8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84CCB-6E59-2F4C-A308-DEECEECAAE7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DF2D22-12ED-F94A-8E52-DF16084138DB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B275A9-CB32-4F49-92B9-67E14E911E6B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FF5F81-7A2B-BC49-8384-C69E412D810E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915931-9011-AE4F-BE9E-EFB615C6473C}"/>
              </a:ext>
            </a:extLst>
          </p:cNvPr>
          <p:cNvSpPr/>
          <p:nvPr/>
        </p:nvSpPr>
        <p:spPr>
          <a:xfrm>
            <a:off x="5028299" y="5687153"/>
            <a:ext cx="6944373" cy="584775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存储的是当前格子向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个方向搜索的状态，在发生回溯的时候，即内部方法执行完毕，返回的时候，我们要通过查这个“栈”决定下一步的操作。</a:t>
            </a: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4A4BBAD-BBD8-6942-A591-502E834405D4}"/>
              </a:ext>
            </a:extLst>
          </p:cNvPr>
          <p:cNvSpPr/>
          <p:nvPr/>
        </p:nvSpPr>
        <p:spPr>
          <a:xfrm rot="7775650">
            <a:off x="4939814" y="5308204"/>
            <a:ext cx="262563" cy="4284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6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3A5C6A8-A0C1-984F-AB4E-84FD94EE6C8D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3D8FF4-6C65-6B45-A377-E35A6C71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033EBDA-41D2-864E-BD2B-0A60F7219B5F}"/>
              </a:ext>
            </a:extLst>
          </p:cNvPr>
          <p:cNvGrpSpPr/>
          <p:nvPr/>
        </p:nvGrpSpPr>
        <p:grpSpPr>
          <a:xfrm>
            <a:off x="3719707" y="1644851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FEE25149-1500-9F4B-98B7-8FF76E69213E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CE0E6BDC-8A96-B64A-9DBB-F2DB2EA51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0E24ACDA-EB77-B447-83A9-0CF424EE9B8D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695C4666-20C1-6147-884D-491281BD6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36EBB51-E58F-D843-85B4-2F02A5125723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D8A975-87CD-B540-AED5-8956D3C1BFF4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0DC9D9-C569-A74F-B830-6F8D64400D7A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695101-B507-DF41-B79F-C45CC178DE08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6039D-6682-8245-BF34-26F7F36FB739}"/>
              </a:ext>
            </a:extLst>
          </p:cNvPr>
          <p:cNvSpPr txBox="1"/>
          <p:nvPr/>
        </p:nvSpPr>
        <p:spPr>
          <a:xfrm flipH="1">
            <a:off x="3240000" y="5317822"/>
            <a:ext cx="2019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6C95B4-4CEB-FB4B-B29C-992293FF8A84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AE034D-5F8D-A74E-A22E-0A291BD4E579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B8B54B-5F2A-654A-89A5-BDF73F043A31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AA527A-333F-DD4D-91F3-EE3E23D35094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09E12B09-32FF-DA46-80F5-5724F55492A0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D60352-345A-C949-8630-17F31378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83AF70F-BD61-9644-A0AC-8FEE24CE8883}"/>
              </a:ext>
            </a:extLst>
          </p:cNvPr>
          <p:cNvGrpSpPr/>
          <p:nvPr/>
        </p:nvGrpSpPr>
        <p:grpSpPr>
          <a:xfrm>
            <a:off x="4769523" y="1644851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047427FA-0F65-C247-91F5-045E0F1ADB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F661256E-6A04-464C-9504-39E0B6C23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3775196-0D6F-9B4C-93EB-D7656438CB74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B1416427-D707-C74E-A270-326B521C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B648B18-586B-BC4C-838B-BA9821CFADD8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8BB28E-F323-DE46-B316-A34895CD0EAB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9FC3B4-581D-224A-BB5C-DDF8476CFAB2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83EB08-EE00-D942-92CD-415633D003F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A2E8DB6-CB30-3841-AAD3-1908562FFE8B}"/>
              </a:ext>
            </a:extLst>
          </p:cNvPr>
          <p:cNvSpPr txBox="1"/>
          <p:nvPr/>
        </p:nvSpPr>
        <p:spPr>
          <a:xfrm flipH="1">
            <a:off x="3240000" y="5317822"/>
            <a:ext cx="2019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73FB06-D4C3-754E-A7A9-AE1F39100943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5BF3CA-7688-D245-A5C4-655BE3612D0D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E81B07-B559-CB40-9506-7D2BA5226385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97E0D7-6B37-EB46-97C3-23FBD1ACA6CA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91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90F2347-E36B-9F4A-B4E6-F8C2F98290C2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79D666-EC9C-324B-ACFA-30C3BD67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764C0CD-1606-254A-93DB-F5203A97385D}"/>
              </a:ext>
            </a:extLst>
          </p:cNvPr>
          <p:cNvGrpSpPr/>
          <p:nvPr/>
        </p:nvGrpSpPr>
        <p:grpSpPr>
          <a:xfrm>
            <a:off x="5819340" y="1644851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9262451D-ED83-5642-8E6F-51E6BCB49151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33FBF18F-3152-2844-AF04-C2BF10F3F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5D72169-35E8-2D49-BC47-4106A2B04D2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FEE0BC5-580B-BB49-BBA2-7638A4D98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285AA8-4B91-E54A-B179-BBBFEA7891B9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44FF78-E3AD-E84F-81FC-50AC74901BF0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8293345-E794-F148-AF6A-00B782BF43C7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F51DA7-12FD-E24E-BEF6-54518CD26411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4EF495B-9A5E-BB44-A3EC-254C6C02F896}"/>
              </a:ext>
            </a:extLst>
          </p:cNvPr>
          <p:cNvSpPr txBox="1"/>
          <p:nvPr/>
        </p:nvSpPr>
        <p:spPr>
          <a:xfrm flipH="1">
            <a:off x="3239999" y="5317822"/>
            <a:ext cx="3431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895646-A626-3745-A4E7-A4FD41CF72C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C5381F-FF6B-524C-9D3C-276E8FB4413D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984A2C-625B-FD48-8398-54F83481C54A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2BE0FF-0D8A-524A-BE3B-1A195EDF5BBD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4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75A3131-31B4-C648-88F4-B9CD519D8F79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F5142-D6C7-B345-8183-9211D507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B47F188-0D88-8D49-A446-C8075F744FBC}"/>
              </a:ext>
            </a:extLst>
          </p:cNvPr>
          <p:cNvGrpSpPr/>
          <p:nvPr/>
        </p:nvGrpSpPr>
        <p:grpSpPr>
          <a:xfrm>
            <a:off x="5819340" y="2359959"/>
            <a:ext cx="2099633" cy="1824023"/>
            <a:chOff x="155343" y="1820697"/>
            <a:chExt cx="2099633" cy="1824023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00773225-D72B-BD4F-9C70-60AA8C4E1C1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9A61B7D3-E127-9D4A-B88D-B29472313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1AA3A00F-2097-1649-A0BB-FE569FD97E0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69AE514-FC56-4043-A1C2-0E9321503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772895-509D-CD45-AAA7-419579A91351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C2E33D4-0F23-B946-8EA7-273BFAC1B66F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CADB08-989B-AB42-8650-208DC94E6347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0187F23-7A28-C64D-A34E-16AD07A854EA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3EB4A56-EA23-D540-BD07-15CA9D4C9440}"/>
              </a:ext>
            </a:extLst>
          </p:cNvPr>
          <p:cNvSpPr txBox="1"/>
          <p:nvPr/>
        </p:nvSpPr>
        <p:spPr>
          <a:xfrm flipH="1">
            <a:off x="3239999" y="5317822"/>
            <a:ext cx="3431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走过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6B3593-5148-F148-BF09-3F31317A762C}"/>
              </a:ext>
            </a:extLst>
          </p:cNvPr>
          <p:cNvSpPr/>
          <p:nvPr/>
        </p:nvSpPr>
        <p:spPr>
          <a:xfrm>
            <a:off x="6021529" y="5228677"/>
            <a:ext cx="6091308" cy="120032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在这个格子里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个方向都不能继续前进，此时，这个格子的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个方向已经全部走完，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退回到上一个格子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注意：“退回到上一个格子”就要读取上一个格子的“栈”空间信息，我们将在下一个幻灯片中展示。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CB1E88-BBEF-214B-9ADF-19C921FFE533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444AB0-205B-204D-946F-18BBB1ECC6D7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99302F-6EC6-1746-A1E7-BE1CE74A9E47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D2D5CB-C59B-A946-BAAC-FE9794ED4E63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C432557-278A-6E45-81DE-7EA490B948F7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F5142-D6C7-B345-8183-9211D507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59819B1-6069-D44F-BA15-4810235B1CEC}"/>
              </a:ext>
            </a:extLst>
          </p:cNvPr>
          <p:cNvGrpSpPr/>
          <p:nvPr/>
        </p:nvGrpSpPr>
        <p:grpSpPr>
          <a:xfrm>
            <a:off x="5819340" y="1621405"/>
            <a:ext cx="2099633" cy="1824023"/>
            <a:chOff x="155343" y="1820697"/>
            <a:chExt cx="2099633" cy="1824023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5859B1DD-275C-C64A-83D5-347C0349E9FE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DC69C9F9-72A4-0D43-8AD3-9569814DB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B45AC875-CBDA-AB46-A1C8-36E81A5F8700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09307219-F10D-6347-842E-E442774B2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2BC8AD-4B07-7644-AACC-E4B0F73BFC7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71E1B5-C173-D842-A2C2-85CB76EA3FD4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694B52-EADD-4744-80D1-F05C7C9A3024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684432-E652-3547-8D97-2143C8AE557A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FEE9A-F431-EC45-8E62-4BB10B3E8498}"/>
              </a:ext>
            </a:extLst>
          </p:cNvPr>
          <p:cNvSpPr txBox="1"/>
          <p:nvPr/>
        </p:nvSpPr>
        <p:spPr>
          <a:xfrm flipH="1">
            <a:off x="3239999" y="5317822"/>
            <a:ext cx="3462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不是陆地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接下来要走（已经返回）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等待回溯（发现已经走过）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19DFA-110D-254E-9C1C-267CE5A9F891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C03169-1B0B-6348-963F-A78D0E72554F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DB1243-BB3E-0D4A-94B0-730E3571869D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017788-C5FA-5B4D-8BFF-087FAA34B7DD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6DEE20-6B87-324A-A1E1-2BC3242AE08B}"/>
              </a:ext>
            </a:extLst>
          </p:cNvPr>
          <p:cNvSpPr/>
          <p:nvPr/>
        </p:nvSpPr>
        <p:spPr>
          <a:xfrm>
            <a:off x="5784433" y="4301336"/>
            <a:ext cx="6055873" cy="147732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步“接下来要走”返回回来，就是“走完了”，接着走第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个方向，即“接下来要走”。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8176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144C553-955F-4140-9740-3BB73196C433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F5142-D6C7-B345-8183-9211D507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DFCF267-7FC1-7741-9843-45FEA1F49846}"/>
              </a:ext>
            </a:extLst>
          </p:cNvPr>
          <p:cNvGrpSpPr/>
          <p:nvPr/>
        </p:nvGrpSpPr>
        <p:grpSpPr>
          <a:xfrm>
            <a:off x="4769523" y="1644851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8FF9BD7D-1193-494B-A664-7447620C017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6EB17463-A3C7-F740-B7B9-03AC12E31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DC416351-16D0-D946-A22F-F00185362CF5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8A48F7A-E820-314C-9FDD-5E243B70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C572DF-03E4-EF4B-9532-4E38C44C8A30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60DEEB-8BDB-1441-8392-EEA5CFF1F30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FB3965-785E-6B45-BAB2-BD1406DC4DCD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6928E6-6F1D-F04B-83B1-60D1A4C8FDC3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B691C2-7902-1F47-AFB1-76A1B71349FB}"/>
              </a:ext>
            </a:extLst>
          </p:cNvPr>
          <p:cNvSpPr txBox="1"/>
          <p:nvPr/>
        </p:nvSpPr>
        <p:spPr>
          <a:xfrm flipH="1">
            <a:off x="3239998" y="5317822"/>
            <a:ext cx="741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接下来要走（走完了）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等待回溯（接下来要走，发现不是陆地，直接到第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等待回溯（发现已经走过）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0DE43B-C98D-A741-B145-69D7585B4FBC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0F859B-0956-324E-9D8C-C61EC81E492A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89688B-A49C-8A44-A69F-DA2017C33349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4C6012-6579-7A46-BA66-DF0D9E3F2F3F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13EF7B-0D1E-1F49-B509-69F593C23C1D}"/>
              </a:ext>
            </a:extLst>
          </p:cNvPr>
          <p:cNvSpPr/>
          <p:nvPr/>
        </p:nvSpPr>
        <p:spPr>
          <a:xfrm>
            <a:off x="5711767" y="4090380"/>
            <a:ext cx="6363003" cy="147732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）把“栈”空间的信息抄了过来，方法从第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步“接下来要走”返回回来，接着走第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个方向，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我把这一步要更新的“栈”空间信息写在了括号里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此时，这个格子的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个方向已经全部走完，退回到上一个格子。</a:t>
            </a:r>
          </a:p>
        </p:txBody>
      </p:sp>
    </p:spTree>
    <p:extLst>
      <p:ext uri="{BB962C8B-B14F-4D97-AF65-F5344CB8AC3E}">
        <p14:creationId xmlns:p14="http://schemas.microsoft.com/office/powerpoint/2010/main" val="179208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54B9C3A-A6BE-9E41-9F84-570F1BB85FF1}"/>
              </a:ext>
            </a:extLst>
          </p:cNvPr>
          <p:cNvSpPr/>
          <p:nvPr/>
        </p:nvSpPr>
        <p:spPr>
          <a:xfrm>
            <a:off x="3138196" y="5040001"/>
            <a:ext cx="5260486" cy="168904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F5142-D6C7-B345-8183-9211D507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C05D5B6-D070-E740-B1F0-0C79F93EE4A8}"/>
              </a:ext>
            </a:extLst>
          </p:cNvPr>
          <p:cNvGrpSpPr/>
          <p:nvPr/>
        </p:nvGrpSpPr>
        <p:grpSpPr>
          <a:xfrm>
            <a:off x="3719707" y="1644851"/>
            <a:ext cx="2099633" cy="1824023"/>
            <a:chOff x="155343" y="1820697"/>
            <a:chExt cx="2099633" cy="1824023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876A36C9-3B24-8E4F-A235-1C86855548D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9C8648D0-BB7B-E340-A6F8-471CBE659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6ACE97CA-17A9-3049-BFD1-0B98DA79987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88641C21-B8E2-5942-BFA8-F1F6D6C00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7062BA-0D8C-3F42-8857-E6FA6A382F24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41BB05-31D2-4A45-B53D-4BAA8EECF5C2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5A2CF2-2418-C549-9F85-BEBD6D3F7A0C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889DEE-E5DA-6D4C-BED2-AD38D11DB995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DBCB551-2506-6A49-A0AE-57FC687B0E55}"/>
              </a:ext>
            </a:extLst>
          </p:cNvPr>
          <p:cNvSpPr txBox="1"/>
          <p:nvPr/>
        </p:nvSpPr>
        <p:spPr>
          <a:xfrm flipH="1">
            <a:off x="3239999" y="5317822"/>
            <a:ext cx="421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越界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接下来要走（已经返回）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等待回溯（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接下来要走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等待回溯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891DC5-6F1C-5345-9B93-02C9A7C0963F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5FB5BA-737A-A344-AEF9-D71FC441A1B8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代表水域，而通过“深度优先遍历”发现的格子，我们用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F52953-BD1B-8346-B28A-E89D647DD5DD}"/>
              </a:ext>
            </a:extLst>
          </p:cNvPr>
          <p:cNvSpPr txBox="1"/>
          <p:nvPr/>
        </p:nvSpPr>
        <p:spPr>
          <a:xfrm flipH="1">
            <a:off x="85897" y="713798"/>
            <a:ext cx="2391085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E3BC1D-33F4-C043-AA1B-70B20D02B3A4}"/>
              </a:ext>
            </a:extLst>
          </p:cNvPr>
          <p:cNvSpPr/>
          <p:nvPr/>
        </p:nvSpPr>
        <p:spPr>
          <a:xfrm>
            <a:off x="3138195" y="5045371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递归方法的“栈空间”：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11729C-389D-594F-9B61-0E1FE74EAC5B}"/>
              </a:ext>
            </a:extLst>
          </p:cNvPr>
          <p:cNvSpPr/>
          <p:nvPr/>
        </p:nvSpPr>
        <p:spPr>
          <a:xfrm>
            <a:off x="5828997" y="4717247"/>
            <a:ext cx="6363003" cy="923330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我先从配图（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）把“栈”空间的状态抄了过来，方法从第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步“接下来要走”返回回来，接着走第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个方向，我把这一步要更新的“栈”空间信息写在了括号里。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608</TotalTime>
  <Words>2282</Words>
  <Application>Microsoft Macintosh PowerPoint</Application>
  <PresentationFormat>宽屏</PresentationFormat>
  <Paragraphs>236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等线 Light</vt:lpstr>
      <vt:lpstr>黑体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29</cp:revision>
  <dcterms:created xsi:type="dcterms:W3CDTF">2019-06-28T08:05:15Z</dcterms:created>
  <dcterms:modified xsi:type="dcterms:W3CDTF">2019-07-04T01:28:24Z</dcterms:modified>
</cp:coreProperties>
</file>