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9" r:id="rId2"/>
    <p:sldId id="260" r:id="rId3"/>
    <p:sldId id="272" r:id="rId4"/>
    <p:sldId id="273" r:id="rId5"/>
    <p:sldId id="261" r:id="rId6"/>
    <p:sldId id="274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041"/>
  </p:normalViewPr>
  <p:slideViewPr>
    <p:cSldViewPr snapToGrid="0" snapToObjects="1">
      <p:cViewPr varScale="1">
        <p:scale>
          <a:sx n="109" d="100"/>
          <a:sy n="109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9902F-08D8-9D49-BC4B-2887B5EB6D5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8956-D2AC-3E43-93A7-9186E490C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18956-D2AC-3E43-93A7-9186E490C51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47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88535B-9102-8E4A-9FEB-940A04709BF1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AC1814-A332-564B-9ECE-97606628957D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F2C818-936D-1541-8446-71418FEE7851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E5253F-DA1C-5348-8EFA-27ED764A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23"/>
          <a:stretch/>
        </p:blipFill>
        <p:spPr>
          <a:xfrm>
            <a:off x="4219934" y="3503691"/>
            <a:ext cx="3967089" cy="1068309"/>
          </a:xfrm>
          <a:prstGeom prst="rect">
            <a:avLst/>
          </a:prstGeom>
        </p:spPr>
      </p:pic>
      <p:sp>
        <p:nvSpPr>
          <p:cNvPr id="15" name="下箭头 14">
            <a:extLst>
              <a:ext uri="{FF2B5EF4-FFF2-40B4-BE49-F238E27FC236}">
                <a16:creationId xmlns:a16="http://schemas.microsoft.com/office/drawing/2014/main" id="{4D7006DA-1F20-5546-9C61-560EEA9C53DF}"/>
              </a:ext>
            </a:extLst>
          </p:cNvPr>
          <p:cNvSpPr/>
          <p:nvPr/>
        </p:nvSpPr>
        <p:spPr>
          <a:xfrm>
            <a:off x="4679616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3BA3B6-42B0-5349-AA30-12EF8F635581}"/>
              </a:ext>
            </a:extLst>
          </p:cNvPr>
          <p:cNvSpPr/>
          <p:nvPr/>
        </p:nvSpPr>
        <p:spPr>
          <a:xfrm>
            <a:off x="4219933" y="4742851"/>
            <a:ext cx="518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上，这个“萝卜”放对了“坑”，接着看下一个索引上的数字。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D8CE39-F95B-0748-9908-8FE0359E1B77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DB6541-E925-7342-A960-9B45567A8216}"/>
              </a:ext>
            </a:extLst>
          </p:cNvPr>
          <p:cNvSpPr/>
          <p:nvPr/>
        </p:nvSpPr>
        <p:spPr>
          <a:xfrm>
            <a:off x="4219934" y="2501843"/>
            <a:ext cx="29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9112A-9EB8-0D4F-8E7C-F4D5B12DE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23"/>
          <a:stretch/>
        </p:blipFill>
        <p:spPr>
          <a:xfrm>
            <a:off x="4219934" y="3503691"/>
            <a:ext cx="3967089" cy="1068309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2B994027-0982-3D4D-848E-D6DDDC59D9BF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C04FB9-A1CA-7847-A47A-119FFCD84303}"/>
              </a:ext>
            </a:extLst>
          </p:cNvPr>
          <p:cNvSpPr/>
          <p:nvPr/>
        </p:nvSpPr>
        <p:spPr>
          <a:xfrm>
            <a:off x="4219934" y="4742851"/>
            <a:ext cx="7314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上面的数字是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应该放在索引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上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上的数字不是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上的数字交换，这样数字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就放在了它应该放置的位置上。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3C24CB-F1EE-0B49-8246-2AAA67462E9A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8C1784-AC02-1D40-9E87-AFFD13BFAC82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1F8A96-4C14-BE44-9EE8-446E4BD567F4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98C5C-2844-7044-834B-3DD9140C9553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11679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F9A7FF-EEF4-EA4F-AC61-30980A189F72}"/>
              </a:ext>
            </a:extLst>
          </p:cNvPr>
          <p:cNvSpPr/>
          <p:nvPr/>
        </p:nvSpPr>
        <p:spPr>
          <a:xfrm>
            <a:off x="4219933" y="2501843"/>
            <a:ext cx="803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上的数字，要看看索引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上现在放置的数字是否 “正确” 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E54FDD-5AF0-A241-8FF6-2445C39C7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2" b="70298"/>
          <a:stretch/>
        </p:blipFill>
        <p:spPr>
          <a:xfrm>
            <a:off x="4219934" y="3528002"/>
            <a:ext cx="3967089" cy="986828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25ACF30B-493F-F745-A041-203C1A167BDE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524C9-95F9-D24C-9E67-E6A708D73E02}"/>
              </a:ext>
            </a:extLst>
          </p:cNvPr>
          <p:cNvSpPr/>
          <p:nvPr/>
        </p:nvSpPr>
        <p:spPr>
          <a:xfrm>
            <a:off x="4219933" y="4742851"/>
            <a:ext cx="7540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应该放在索引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上的元素不是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上的元素交换，这样数字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就放在了它应该放置的位置上。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6C256A-9299-1F45-B757-09CF780BF946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141A8-9C4F-624B-8F8C-15DB108E658E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1F203-5EC7-F84B-AF2F-C2FADD564B56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CD4AB-3041-2E4C-9732-2966D1DBC711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19861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2C7930-AD18-5F46-8E9C-7E4DE16E92FC}"/>
              </a:ext>
            </a:extLst>
          </p:cNvPr>
          <p:cNvSpPr/>
          <p:nvPr/>
        </p:nvSpPr>
        <p:spPr>
          <a:xfrm>
            <a:off x="4219933" y="2501843"/>
            <a:ext cx="8445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上的数字， 要看看索引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上现在放置的数字是否 “正确” 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66AA74-0506-FE4B-AEBD-39273CBAC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70" b="56040"/>
          <a:stretch/>
        </p:blipFill>
        <p:spPr>
          <a:xfrm>
            <a:off x="4219933" y="3580981"/>
            <a:ext cx="3967089" cy="986828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9EA701C3-A6CF-854B-81C9-7E8771783299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D44FDB-C65F-0D48-81DB-9E4B713909CD}"/>
              </a:ext>
            </a:extLst>
          </p:cNvPr>
          <p:cNvSpPr/>
          <p:nvPr/>
        </p:nvSpPr>
        <p:spPr>
          <a:xfrm>
            <a:off x="4219933" y="4742851"/>
            <a:ext cx="7821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、换过来的是数字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，它应该放在索引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上，终于可以接着看下一个索引上的数字。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BBE26-A3A2-B54D-BAF2-8E66027FCAAD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9396D8-A1BE-6849-88B0-86EA9CDE7B57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E50126-1953-4C49-B77B-618F2E8B2F97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1477B1-00F3-AF43-84B2-E1991BBA8F36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248683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BBE254-CA21-8044-BC58-D48F58D65A42}"/>
              </a:ext>
            </a:extLst>
          </p:cNvPr>
          <p:cNvSpPr/>
          <p:nvPr/>
        </p:nvSpPr>
        <p:spPr>
          <a:xfrm>
            <a:off x="5587006" y="2501843"/>
            <a:ext cx="34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1D11B2-1A3B-7345-BBE6-7FF4F3AEF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53" b="41721"/>
          <a:stretch/>
        </p:blipFill>
        <p:spPr>
          <a:xfrm>
            <a:off x="4219933" y="3535132"/>
            <a:ext cx="3967089" cy="96872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C63F2A26-3568-3943-B315-56711B6268A8}"/>
              </a:ext>
            </a:extLst>
          </p:cNvPr>
          <p:cNvSpPr/>
          <p:nvPr/>
        </p:nvSpPr>
        <p:spPr>
          <a:xfrm>
            <a:off x="6080742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E5209D-5C87-4042-BCD9-92A1BD6225E7}"/>
              </a:ext>
            </a:extLst>
          </p:cNvPr>
          <p:cNvSpPr/>
          <p:nvPr/>
        </p:nvSpPr>
        <p:spPr>
          <a:xfrm>
            <a:off x="4219934" y="4742851"/>
            <a:ext cx="505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根据前面的操作，数字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已经放在了索引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上，接着看下一个索引上的数字。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AD66F-696A-9449-9227-53DF1FF896C9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5A31D1-2685-EE4B-9542-F19F7CA51767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CA4F2-1F1C-BC44-B0C1-A7BC374B2238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51155-7739-6444-AF12-6ED81C4D1629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385333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651BA4-FBF3-3B4C-9E16-A8C52F7978D0}"/>
              </a:ext>
            </a:extLst>
          </p:cNvPr>
          <p:cNvSpPr/>
          <p:nvPr/>
        </p:nvSpPr>
        <p:spPr>
          <a:xfrm>
            <a:off x="5940091" y="2501843"/>
            <a:ext cx="300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747E4F-71C5-0B4F-BEB1-24C7A1A7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21" b="28811"/>
          <a:stretch/>
        </p:blipFill>
        <p:spPr>
          <a:xfrm>
            <a:off x="4219933" y="3558009"/>
            <a:ext cx="3967089" cy="91677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364D4903-3B9E-4D48-B415-35B88ED7D911}"/>
              </a:ext>
            </a:extLst>
          </p:cNvPr>
          <p:cNvSpPr/>
          <p:nvPr/>
        </p:nvSpPr>
        <p:spPr>
          <a:xfrm>
            <a:off x="6729088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606C94-3C37-2B4F-8AE5-397219FB0ACD}"/>
              </a:ext>
            </a:extLst>
          </p:cNvPr>
          <p:cNvSpPr/>
          <p:nvPr/>
        </p:nvSpPr>
        <p:spPr>
          <a:xfrm>
            <a:off x="4219934" y="4742851"/>
            <a:ext cx="505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根据前面的操作，数字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已经放在了索引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上，接着看下一个索引上的数字。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A09A6B-8DED-564B-BA5E-2195D206F73D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83E49-D4F7-AA4D-97C4-B9686CB82093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C4DD77-E51B-FC44-93B6-39AE1BE2EA18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CF90A-4CC1-8C48-9DE5-8C5D31A887F8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2475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A17F37-0FC8-8B4C-B0F8-7F24C3EE2CBA}"/>
              </a:ext>
            </a:extLst>
          </p:cNvPr>
          <p:cNvSpPr/>
          <p:nvPr/>
        </p:nvSpPr>
        <p:spPr>
          <a:xfrm>
            <a:off x="6745342" y="2501843"/>
            <a:ext cx="2905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B5F415-2764-5547-90BD-ABFA5BD24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23" b="1650"/>
          <a:stretch/>
        </p:blipFill>
        <p:spPr>
          <a:xfrm>
            <a:off x="4219933" y="3503691"/>
            <a:ext cx="3967089" cy="948243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45B6A4B5-7B18-ED40-A067-2FEF9EC175B8}"/>
              </a:ext>
            </a:extLst>
          </p:cNvPr>
          <p:cNvSpPr/>
          <p:nvPr/>
        </p:nvSpPr>
        <p:spPr>
          <a:xfrm>
            <a:off x="7391641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6755B5-7650-EC42-9CC4-3B10B2ACD326}"/>
              </a:ext>
            </a:extLst>
          </p:cNvPr>
          <p:cNvSpPr/>
          <p:nvPr/>
        </p:nvSpPr>
        <p:spPr>
          <a:xfrm>
            <a:off x="4219934" y="4742851"/>
            <a:ext cx="5286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应该要放在索引为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的位置上，但我们发现索引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的位置上已经有一个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了，此时我们找到了这个重复数，于是返回数字 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E0A82B-C298-D548-914A-FFED3C5DA75A}"/>
              </a:ext>
            </a:extLst>
          </p:cNvPr>
          <p:cNvSpPr txBox="1"/>
          <p:nvPr/>
        </p:nvSpPr>
        <p:spPr>
          <a:xfrm flipH="1">
            <a:off x="804680" y="873508"/>
            <a:ext cx="501165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思想：桶排序，一个萝卜一个坑。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1010C-61C7-0D43-9199-A3A6D7F2D0D8}"/>
              </a:ext>
            </a:extLst>
          </p:cNvPr>
          <p:cNvSpPr/>
          <p:nvPr/>
        </p:nvSpPr>
        <p:spPr>
          <a:xfrm>
            <a:off x="729875" y="153624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以示例输入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3, 4, 2, 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4A0A39-2ED6-7648-AD2D-CA14E5688171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287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：“寻找重复数”题解配图（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F79BAB-164A-AA4A-AEA8-B2062967779F}"/>
              </a:ext>
            </a:extLst>
          </p:cNvPr>
          <p:cNvSpPr txBox="1"/>
          <p:nvPr/>
        </p:nvSpPr>
        <p:spPr>
          <a:xfrm flipH="1">
            <a:off x="85108" y="6078051"/>
            <a:ext cx="12013108" cy="7078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注意：题目中说“不能更改原数组”。你若使用“桶排序”也可以通过检测，但违背了题目的意思。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这里只是为了介绍“桶排序”的思想，该思想还可以用于完成 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题：缺失的第一个正数。</a:t>
            </a:r>
          </a:p>
        </p:txBody>
      </p:sp>
    </p:spTree>
    <p:extLst>
      <p:ext uri="{BB962C8B-B14F-4D97-AF65-F5344CB8AC3E}">
        <p14:creationId xmlns:p14="http://schemas.microsoft.com/office/powerpoint/2010/main" val="21170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67</TotalTime>
  <Words>1077</Words>
  <Application>Microsoft Macintosh PowerPoint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等线 Light</vt:lpstr>
      <vt:lpstr>黑体</vt:lpstr>
      <vt:lpstr>KaiTi_GB2312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2019-06-28T13:41:01Z</dcterms:modified>
</cp:coreProperties>
</file>