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5A036AC-A198-5A4E-9E7F-BA8BFA4318D1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346AB6-94F6-E440-A961-2C3DB93E5D69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DEB650-C023-4140-A548-BC3D81DFFC1C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E7BC84-6791-BD4F-A3FF-9DABF43565E4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01933C-E4A3-0E47-BC3B-CBBE68BCD556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194166-FC2D-6A40-8772-B76B8180DAA4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19C-C3F5-C54B-8DE4-C49CEC37B6CE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E924920-D2E5-BB41-8BB6-DBE3FCE863CF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BA352A-CEA1-AE40-8B92-093136878940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C02652-75BD-574A-8521-6FF20560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347A399-A370-4540-93B5-72982E1E2BCA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75976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5F34C68-EC91-8F43-AC81-E91A2D74A242}"/>
              </a:ext>
            </a:extLst>
          </p:cNvPr>
          <p:cNvSpPr/>
          <p:nvPr/>
        </p:nvSpPr>
        <p:spPr>
          <a:xfrm>
            <a:off x="10259567" y="4159146"/>
            <a:ext cx="643094" cy="643094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F754956-B6BF-4F49-85A2-0D18B82DF9A7}"/>
              </a:ext>
            </a:extLst>
          </p:cNvPr>
          <p:cNvSpPr/>
          <p:nvPr/>
        </p:nvSpPr>
        <p:spPr>
          <a:xfrm>
            <a:off x="9102099" y="4159146"/>
            <a:ext cx="643094" cy="643094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C0C7EC9-0A52-3345-8125-02F2BFC68F47}"/>
              </a:ext>
            </a:extLst>
          </p:cNvPr>
          <p:cNvSpPr/>
          <p:nvPr/>
        </p:nvSpPr>
        <p:spPr>
          <a:xfrm>
            <a:off x="767673" y="2628571"/>
            <a:ext cx="10931268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808474" y="2657056"/>
            <a:ext cx="11025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最后把底下所有的数全都看一遍，最大的那个数就是整个数组的“最长上升子序列”的长度。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10E2CA-6D4F-A64F-817B-AC32978DEFDB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A47307-2699-BE49-82A8-F5FDDAFCFF37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2479CA-86D2-8748-B1A1-E4B2748B8D44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D5570A-BF5B-1B4A-8802-03BF92B5AD5F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CA97ED-2832-4A42-995E-74232DD602B4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4A2275-DE0D-A543-970D-5F7019D2B30A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F28752-43BF-5B42-9F88-DA69B8875B1A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3" name="下箭头 22">
            <a:extLst>
              <a:ext uri="{FF2B5EF4-FFF2-40B4-BE49-F238E27FC236}">
                <a16:creationId xmlns:a16="http://schemas.microsoft.com/office/drawing/2014/main" id="{1B9A211F-CA11-A64D-9B1F-0A535C64B025}"/>
              </a:ext>
            </a:extLst>
          </p:cNvPr>
          <p:cNvSpPr/>
          <p:nvPr/>
        </p:nvSpPr>
        <p:spPr>
          <a:xfrm rot="16200000">
            <a:off x="6307508" y="319851"/>
            <a:ext cx="433505" cy="9316481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A7D8887-8A35-524E-907F-FC52D4C5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2FD0B4F-7A11-6843-8B13-37A84FA27629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E091E1-DEE9-F64C-BEAC-7EA8ACCCDDF2}"/>
              </a:ext>
            </a:extLst>
          </p:cNvPr>
          <p:cNvSpPr/>
          <p:nvPr/>
        </p:nvSpPr>
        <p:spPr>
          <a:xfrm>
            <a:off x="6918232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0CB848-FE3C-C54D-8C6A-B69D62265AA3}"/>
              </a:ext>
            </a:extLst>
          </p:cNvPr>
          <p:cNvSpPr/>
          <p:nvPr/>
        </p:nvSpPr>
        <p:spPr>
          <a:xfrm>
            <a:off x="572604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D16BDB-3FA8-6944-BDFF-EED9B91F262C}"/>
              </a:ext>
            </a:extLst>
          </p:cNvPr>
          <p:cNvSpPr/>
          <p:nvPr/>
        </p:nvSpPr>
        <p:spPr>
          <a:xfrm>
            <a:off x="805255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811DC0-8D3A-E843-96EA-4FCAE6590F34}"/>
              </a:ext>
            </a:extLst>
          </p:cNvPr>
          <p:cNvSpPr/>
          <p:nvPr/>
        </p:nvSpPr>
        <p:spPr>
          <a:xfrm>
            <a:off x="1037906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06EF1-4D3C-0449-89DB-B0E8AD7D1CBB}"/>
              </a:ext>
            </a:extLst>
          </p:cNvPr>
          <p:cNvSpPr/>
          <p:nvPr/>
        </p:nvSpPr>
        <p:spPr>
          <a:xfrm>
            <a:off x="2253635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97AE2F-99BA-DE40-B503-6B13FCC7BE3A}"/>
              </a:ext>
            </a:extLst>
          </p:cNvPr>
          <p:cNvSpPr/>
          <p:nvPr/>
        </p:nvSpPr>
        <p:spPr>
          <a:xfrm>
            <a:off x="3422678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FC77F2-2AE8-474C-9280-E3157B6203EF}"/>
              </a:ext>
            </a:extLst>
          </p:cNvPr>
          <p:cNvSpPr/>
          <p:nvPr/>
        </p:nvSpPr>
        <p:spPr>
          <a:xfrm>
            <a:off x="9244744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B448FC-DCCC-604E-852C-9F52A9A1A992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29FB29-0C86-A842-9332-E44F48854274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4E498-10C3-4C47-9065-E142EFB99A82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8942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ABE1651-3F37-7446-8112-BFF1A612F49D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F5F9C8-13A1-D845-BFEF-E3EB5FFA5A56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A31F90-B2F1-FD47-9631-D5414D257C27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3DB8C9-80AC-2644-999D-3F39450DD4A3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95D12B-53D8-1947-B17E-E7040ACFF61D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74ADDB-B5D7-604D-9394-4057C90A2977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AF6F8BB-1AF5-F241-89D0-869807E241AA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1811575" y="4799564"/>
            <a:ext cx="8045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A2F143-8C97-4E4F-A363-7C04AEF2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5F12F3-FA8C-5949-843C-6726E7375B32}"/>
              </a:ext>
            </a:extLst>
          </p:cNvPr>
          <p:cNvSpPr/>
          <p:nvPr/>
        </p:nvSpPr>
        <p:spPr>
          <a:xfrm>
            <a:off x="2253635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BD6722-BE1B-C542-8404-09C6FA9E96FD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1CB359-BE54-E24A-812A-DF42CB59150A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5A2D18-8624-144C-89B0-32FE0491F29B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7884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4441D63-7EBC-C84E-98C6-4F60C6FED668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31F54F-EDE3-BB47-9378-5339B69EA55B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C90CAF9-2046-414A-8D77-61E5AD494DDF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872135-535D-B248-AD3A-700CDC044C90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869D00-7746-994C-BF62-838739674E01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6CF63B-FE84-304B-8B92-27A83CC20152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691188-90C8-5047-AEF1-9613770D2789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A95042C-6B4B-C640-BDF2-73FF224D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BE75033-C07C-9C42-BCDB-B7E2D368BCCB}"/>
              </a:ext>
            </a:extLst>
          </p:cNvPr>
          <p:cNvSpPr/>
          <p:nvPr/>
        </p:nvSpPr>
        <p:spPr>
          <a:xfrm>
            <a:off x="3021230" y="4799564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的前面没有比它更小的数，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C8738F-1F64-084C-AB46-0BD874887DCF}"/>
              </a:ext>
            </a:extLst>
          </p:cNvPr>
          <p:cNvSpPr/>
          <p:nvPr/>
        </p:nvSpPr>
        <p:spPr>
          <a:xfrm>
            <a:off x="3422678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577D31-E6F8-FC48-811B-82AF53D60368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297242-2FDB-9040-8230-D12BB02F4507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045F935-23EE-8145-B7CD-14A1F2E6A4EE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5643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CEFEF1F-AC00-B542-B1F3-F7E2B46BCFB5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F8E30D-3220-B24E-8393-7A62B4385A41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91313A-0062-1446-AD7F-1F69CBE2E119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86679E-AF29-004D-8ADF-766184874496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ACB1DD-8271-9A40-A6C0-5AEEB0ADEFB4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624095-335A-2D45-AD1E-A784EEB5900C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0A4E39E-60D6-294B-B634-C60EB3DB48B1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F047FA7-FF79-6D45-A673-C23F1E83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76A0095-8CA8-A94E-B964-F0F57570EB79}"/>
              </a:ext>
            </a:extLst>
          </p:cNvPr>
          <p:cNvSpPr/>
          <p:nvPr/>
        </p:nvSpPr>
        <p:spPr>
          <a:xfrm>
            <a:off x="4201848" y="4799564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的前面没有比它更小的数，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BF1B6B-BD3C-4341-9E9B-C97516D646AD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55AEC5-C61E-A64F-83A9-A77C1B6E0E51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AD86DA-91F0-4647-926C-657BB5EFB393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3BBEDC-3442-6345-897C-C305A096F371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9009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CEEB0CD4-0EF1-A546-B62B-90E8465E2C69}"/>
              </a:ext>
            </a:extLst>
          </p:cNvPr>
          <p:cNvSpPr/>
          <p:nvPr/>
        </p:nvSpPr>
        <p:spPr>
          <a:xfrm>
            <a:off x="4463501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23A94F-6181-924C-A81B-66C810B913AE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950014-743B-2448-B12E-0EC9C08A62AF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F19A18-4402-8B4C-80D6-C77A4284B0E6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EC06602-1648-E445-A81D-25038C9251D9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1D5EDF-EA18-7241-8C65-4B0902D0DB3A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1854EA-E826-2B46-9DE1-7E0FE362CAB3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F25ED7-2BF3-3E46-BB21-C1579D45864F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7A78FDD-9F5D-CB4D-AB2E-81B59B92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34FA89C-10FC-C240-B67C-9DB55C5E9C26}"/>
              </a:ext>
            </a:extLst>
          </p:cNvPr>
          <p:cNvSpPr/>
          <p:nvPr/>
        </p:nvSpPr>
        <p:spPr>
          <a:xfrm>
            <a:off x="5485866" y="4799564"/>
            <a:ext cx="6083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的前面比它更小的数只有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9AB6B0-FCAF-5440-AE51-1B886C24AB01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8FBA84-C72C-4044-A678-2C7366781D5C}"/>
              </a:ext>
            </a:extLst>
          </p:cNvPr>
          <p:cNvSpPr/>
          <p:nvPr/>
        </p:nvSpPr>
        <p:spPr>
          <a:xfrm>
            <a:off x="572604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E5C4D9-52BE-B44E-BD56-F648E5E30BDE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F50693-5BD3-0648-9299-CE9187D4AFAA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672709-1A8A-E641-8F7C-B8950E9B1D85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3570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BA5B704-0AEB-E043-BC9E-30DB2968E71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807BF5-DD83-D149-833A-B9A2A0CC787A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C13E6D-6F52-534E-B69B-92D896DC4CB7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3EEA99-E129-0C4A-B71C-BA73C2C313E9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1793B1-98F4-B04C-92CC-DEF8879B5E23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585B70-9C22-0941-88AE-28B886652136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B7D99A-5CA4-4540-8A23-0697ED887DED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7218EA9-C54C-904F-A2C6-D4F3ED27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896FAF8C-8C18-3641-87FF-B1436B79AE0D}"/>
              </a:ext>
            </a:extLst>
          </p:cNvPr>
          <p:cNvSpPr/>
          <p:nvPr/>
        </p:nvSpPr>
        <p:spPr>
          <a:xfrm>
            <a:off x="4463501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55F186-3285-7A43-8144-056103D0A902}"/>
              </a:ext>
            </a:extLst>
          </p:cNvPr>
          <p:cNvSpPr/>
          <p:nvPr/>
        </p:nvSpPr>
        <p:spPr>
          <a:xfrm>
            <a:off x="6793805" y="4799564"/>
            <a:ext cx="6083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的前面比它更小的数只有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D9A48F-A5DE-4F45-81E8-397796C936B9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F53D14-C600-AA43-9AA4-FFB5419A1713}"/>
              </a:ext>
            </a:extLst>
          </p:cNvPr>
          <p:cNvSpPr/>
          <p:nvPr/>
        </p:nvSpPr>
        <p:spPr>
          <a:xfrm>
            <a:off x="6918232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8F2DE5E-F324-6A48-824D-15E80565595A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ABFC2E-32D0-494F-9B07-351FA868E989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22C585-A45E-334F-98A5-15BA2AE4D041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6391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C1292BDE-AD25-E04A-96C5-4669BE1DE976}"/>
              </a:ext>
            </a:extLst>
          </p:cNvPr>
          <p:cNvSpPr/>
          <p:nvPr/>
        </p:nvSpPr>
        <p:spPr>
          <a:xfrm>
            <a:off x="5576279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BDE68EE-7273-9B48-A163-4A8638B0DC23}"/>
              </a:ext>
            </a:extLst>
          </p:cNvPr>
          <p:cNvSpPr/>
          <p:nvPr/>
        </p:nvSpPr>
        <p:spPr>
          <a:xfrm>
            <a:off x="6768471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AA85CF-BA50-8F49-92C1-F1F7D1819952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DDF92B-A3BB-6C44-BF7E-37C9B3898466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C6C124-F1CB-6643-B27C-5421FFDA7426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0AADE2-C046-F045-8CEA-E7D030BFA0E5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C36009-EB26-E14A-9537-8993F0331B25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F86CEC6-F846-4245-A477-55755394A611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760857-8F50-354E-A968-4A1F33971A00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20B6E3-3353-7349-BA84-A3879C63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D396D2F-F06C-E74D-9C2F-C0D32F84AD54}"/>
              </a:ext>
            </a:extLst>
          </p:cNvPr>
          <p:cNvSpPr/>
          <p:nvPr/>
        </p:nvSpPr>
        <p:spPr>
          <a:xfrm>
            <a:off x="6238220" y="4799564"/>
            <a:ext cx="6083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也可以接在以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601C33-0D6C-C543-AA43-0F30FD70823D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04DE56-C220-034A-95C5-4FF51DBB232B}"/>
              </a:ext>
            </a:extLst>
          </p:cNvPr>
          <p:cNvSpPr/>
          <p:nvPr/>
        </p:nvSpPr>
        <p:spPr>
          <a:xfrm>
            <a:off x="6918232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D0A53E-4277-E84E-98C4-3E31BDC3B3CE}"/>
              </a:ext>
            </a:extLst>
          </p:cNvPr>
          <p:cNvSpPr/>
          <p:nvPr/>
        </p:nvSpPr>
        <p:spPr>
          <a:xfrm>
            <a:off x="572604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E9084D-D58B-804D-8F7A-CB5749472F54}"/>
              </a:ext>
            </a:extLst>
          </p:cNvPr>
          <p:cNvSpPr/>
          <p:nvPr/>
        </p:nvSpPr>
        <p:spPr>
          <a:xfrm>
            <a:off x="805255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A5934EB-17A3-B448-8B6C-A8B55E7C9897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EEB65D-A033-AF47-9B6F-50C13EEA7B27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E2CF8D-BC39-2A4E-B35A-D4968A5053C8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6197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9FCDC203-0A29-3A4B-9997-30093016BC7E}"/>
              </a:ext>
            </a:extLst>
          </p:cNvPr>
          <p:cNvSpPr/>
          <p:nvPr/>
        </p:nvSpPr>
        <p:spPr>
          <a:xfrm>
            <a:off x="7913104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C9795D-5E7B-6941-AB76-9DA30954645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C911C1B-61C3-F645-A446-CB6FCB3A2833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5CDC34-2F10-6D4E-955E-0E716750BB22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F60832B-99AF-7E4A-A61C-0B12D246F952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A30B49-6EE2-6F4A-AD7D-B21AFD24E11A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3B3C79-60BA-9C49-9B93-619E04FFBED8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E0384A-6910-5A4A-A592-42CA53AEE4F2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5EF0C2-7821-2B4C-A45C-1D012DD9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F206782-7D32-0440-B2D6-813E9948927E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A048CF-EA6F-0E46-A140-C7DA68CE9684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7E250-1DD8-154A-B023-03B0B87FE80B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75498E-82DA-9A42-8D0D-3E5738EED254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A43CA9-702F-6A45-BB0F-D34C908D895C}"/>
              </a:ext>
            </a:extLst>
          </p:cNvPr>
          <p:cNvSpPr/>
          <p:nvPr/>
        </p:nvSpPr>
        <p:spPr>
          <a:xfrm>
            <a:off x="6918232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1CFA0F-3D82-AF47-89D2-C0B885C3A030}"/>
              </a:ext>
            </a:extLst>
          </p:cNvPr>
          <p:cNvSpPr/>
          <p:nvPr/>
        </p:nvSpPr>
        <p:spPr>
          <a:xfrm>
            <a:off x="572604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6CC1B-7D82-2543-A479-DA22A4896773}"/>
              </a:ext>
            </a:extLst>
          </p:cNvPr>
          <p:cNvSpPr/>
          <p:nvPr/>
        </p:nvSpPr>
        <p:spPr>
          <a:xfrm>
            <a:off x="805255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4172EA-5DA8-2142-8FAE-7E78B44CCDB2}"/>
              </a:ext>
            </a:extLst>
          </p:cNvPr>
          <p:cNvSpPr/>
          <p:nvPr/>
        </p:nvSpPr>
        <p:spPr>
          <a:xfrm>
            <a:off x="5534020" y="4799564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101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74BF32-B2C7-A74B-9A5C-E7C80572D39B}"/>
              </a:ext>
            </a:extLst>
          </p:cNvPr>
          <p:cNvSpPr/>
          <p:nvPr/>
        </p:nvSpPr>
        <p:spPr>
          <a:xfrm>
            <a:off x="9244744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617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20903-A110-BF45-BA1B-B939D9A8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3060000"/>
            <a:ext cx="9382500" cy="1080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6C3883C-965A-A343-BD40-8A9E9BC53D10}"/>
              </a:ext>
            </a:extLst>
          </p:cNvPr>
          <p:cNvSpPr/>
          <p:nvPr/>
        </p:nvSpPr>
        <p:spPr>
          <a:xfrm>
            <a:off x="7913104" y="4152916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ED0721-E376-3049-AAFE-E783DD3D3099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DA8251-36F0-344D-9176-EBBAC622C4AA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8C082F-3F2E-A844-8AAF-36FF4CA6891D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C4B2B2-1176-E84E-941A-2DF44F89E6CD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387BFE-42AB-7E4A-B2B6-F9C9448F0C29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449434-675B-214E-A7E6-FADCBFB40A52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22CA55-5DD1-964E-B447-987998D00F11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2038E4F-65BA-7642-AAA4-8D14EE7DC9A1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dp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nums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KaiTi_GB2312" panose="0201060903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03C463-FC06-C945-9320-145B538BA13F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E937CE-0B02-8A44-B18A-8DFC264EF9C5}"/>
              </a:ext>
            </a:extLst>
          </p:cNvPr>
          <p:cNvSpPr/>
          <p:nvPr/>
        </p:nvSpPr>
        <p:spPr>
          <a:xfrm>
            <a:off x="3697977" y="866270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15BE8C-FCD0-734A-A617-C142D87C5173}"/>
              </a:ext>
            </a:extLst>
          </p:cNvPr>
          <p:cNvSpPr/>
          <p:nvPr/>
        </p:nvSpPr>
        <p:spPr>
          <a:xfrm>
            <a:off x="4603296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268DFE-ED51-DF43-9D42-98B0C38DD651}"/>
              </a:ext>
            </a:extLst>
          </p:cNvPr>
          <p:cNvSpPr/>
          <p:nvPr/>
        </p:nvSpPr>
        <p:spPr>
          <a:xfrm>
            <a:off x="6918232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05E918-F627-284B-B28D-F09650728043}"/>
              </a:ext>
            </a:extLst>
          </p:cNvPr>
          <p:cNvSpPr/>
          <p:nvPr/>
        </p:nvSpPr>
        <p:spPr>
          <a:xfrm>
            <a:off x="572604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B6C164-A664-754C-8159-6689913E195E}"/>
              </a:ext>
            </a:extLst>
          </p:cNvPr>
          <p:cNvSpPr/>
          <p:nvPr/>
        </p:nvSpPr>
        <p:spPr>
          <a:xfrm>
            <a:off x="805255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A7C772-CD42-C94B-9CA1-FEFAB876CAB0}"/>
              </a:ext>
            </a:extLst>
          </p:cNvPr>
          <p:cNvSpPr/>
          <p:nvPr/>
        </p:nvSpPr>
        <p:spPr>
          <a:xfrm>
            <a:off x="5534020" y="4799564"/>
            <a:ext cx="6211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11DF0A-3442-D648-8450-FA3E80622809}"/>
              </a:ext>
            </a:extLst>
          </p:cNvPr>
          <p:cNvSpPr/>
          <p:nvPr/>
        </p:nvSpPr>
        <p:spPr>
          <a:xfrm>
            <a:off x="10379060" y="42190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56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135</TotalTime>
  <Words>1770</Words>
  <Application>Microsoft Macintosh PowerPoint</Application>
  <PresentationFormat>宽屏</PresentationFormat>
  <Paragraphs>151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等线 Light</vt:lpstr>
      <vt:lpstr>黑体</vt:lpstr>
      <vt:lpstr>楷体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2019-06-28T08:05:15Z</dcterms:created>
  <dcterms:modified xsi:type="dcterms:W3CDTF">2019-07-25T19:41:17Z</dcterms:modified>
</cp:coreProperties>
</file>