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5" r:id="rId3"/>
    <p:sldId id="291" r:id="rId4"/>
    <p:sldId id="301" r:id="rId5"/>
    <p:sldId id="302" r:id="rId6"/>
    <p:sldId id="292" r:id="rId7"/>
    <p:sldId id="293" r:id="rId8"/>
    <p:sldId id="294" r:id="rId9"/>
    <p:sldId id="303" r:id="rId10"/>
    <p:sldId id="295" r:id="rId11"/>
    <p:sldId id="296" r:id="rId12"/>
    <p:sldId id="304" r:id="rId13"/>
    <p:sldId id="297" r:id="rId14"/>
    <p:sldId id="305" r:id="rId15"/>
    <p:sldId id="298" r:id="rId16"/>
    <p:sldId id="306" r:id="rId17"/>
    <p:sldId id="299" r:id="rId18"/>
    <p:sldId id="307" r:id="rId19"/>
    <p:sldId id="300" r:id="rId20"/>
    <p:sldId id="290" r:id="rId21"/>
    <p:sldId id="30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24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>
            <a:extLst>
              <a:ext uri="{FF2B5EF4-FFF2-40B4-BE49-F238E27FC236}">
                <a16:creationId xmlns:a16="http://schemas.microsoft.com/office/drawing/2014/main" id="{E08685DB-6232-2946-BAEF-4E995658FA89}"/>
              </a:ext>
            </a:extLst>
          </p:cNvPr>
          <p:cNvSpPr/>
          <p:nvPr/>
        </p:nvSpPr>
        <p:spPr>
          <a:xfrm>
            <a:off x="5005427" y="5939278"/>
            <a:ext cx="7078543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8BCD8C-8A02-D04E-B88C-89A8E2210F54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A97005-FE31-BB4C-9BE1-8D965DA5066E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233F0E-CBCB-7644-845B-CA645A5D7A98}"/>
              </a:ext>
            </a:extLst>
          </p:cNvPr>
          <p:cNvSpPr/>
          <p:nvPr/>
        </p:nvSpPr>
        <p:spPr>
          <a:xfrm>
            <a:off x="1800000" y="1339217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37BD00-6D40-2340-BA69-ACA790F163E4}"/>
              </a:ext>
            </a:extLst>
          </p:cNvPr>
          <p:cNvSpPr/>
          <p:nvPr/>
        </p:nvSpPr>
        <p:spPr>
          <a:xfrm>
            <a:off x="1593364" y="2662346"/>
            <a:ext cx="10698950" cy="4188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创建一张表格（矩阵），表格的行数为数组的元素个数，和列数可 以“动态”方式追加）。</a:t>
            </a:r>
            <a:endParaRPr lang="en-US" altLang="zh-CN" sz="20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当数组是严格上升数组的时候，这张表格的下三角部分会被填满。</a:t>
            </a:r>
            <a:endParaRPr lang="en-US" altLang="zh-CN" sz="20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每一行记录一个“上升子序列”，规则如下</a:t>
            </a:r>
            <a:br>
              <a:rPr lang="en-US" altLang="zh-CN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行记录长度为 </a:t>
            </a:r>
            <a:r>
              <a:rPr lang="en-US" altLang="zh-CN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的一个“上升子序列”；</a:t>
            </a:r>
            <a:br>
              <a:rPr lang="en-US" altLang="zh-CN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行记录长度为 </a:t>
            </a:r>
            <a:r>
              <a:rPr lang="en-US" altLang="zh-CN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的一个“上升子序列”；</a:t>
            </a:r>
            <a:br>
              <a:rPr lang="en-US" altLang="zh-CN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……</a:t>
            </a:r>
            <a:br>
              <a:rPr lang="en-US" altLang="zh-CN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sz="20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行记录长度为 </a:t>
            </a:r>
            <a:r>
              <a:rPr lang="en-US" altLang="zh-CN" sz="20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的一个“上升子序列”；</a:t>
            </a:r>
            <a:br>
              <a:rPr lang="en-US" altLang="zh-CN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这些子序列的共同特点是：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它们的“结尾”是所有相同长度的“上升子序列” 里面最小的</a:t>
            </a:r>
            <a:r>
              <a:rPr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下面我们来看，如何填写这张表格。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3CFFB4C-7B1B-FB42-A306-A4A0C3A7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936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7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F85478-93EC-CE43-AF2B-CE33C354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9360000" cy="72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BA457CB-C33C-9D4D-99E2-1AB9E6E57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880000"/>
            <a:ext cx="9360000" cy="2025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3A55EEE-07EE-204E-9F93-78356C123521}"/>
              </a:ext>
            </a:extLst>
          </p:cNvPr>
          <p:cNvSpPr/>
          <p:nvPr/>
        </p:nvSpPr>
        <p:spPr>
          <a:xfrm>
            <a:off x="1800000" y="5265000"/>
            <a:ext cx="9360000" cy="830997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当前读到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，将第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行复制到第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行，并且在最后加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，表示我们找到了一个长度为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，以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结尾的“上升子序列”，是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[2, 3, 7]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926499-9DDF-1C48-982E-338B39787EAF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B191D2-9047-0C40-9C2D-4562C3B6C70A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69A916-5231-7642-9678-0551527DCD3C}"/>
              </a:ext>
            </a:extLst>
          </p:cNvPr>
          <p:cNvSpPr/>
          <p:nvPr/>
        </p:nvSpPr>
        <p:spPr>
          <a:xfrm>
            <a:off x="1800000" y="1339217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387839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27E0DD-E432-A142-879A-323353CB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9360000" cy="72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9CB7BD-6531-7749-B251-1B4C1D6F6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880000"/>
            <a:ext cx="9360000" cy="270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8685D88-D90E-8E40-99D3-E9C6BBD4AC29}"/>
              </a:ext>
            </a:extLst>
          </p:cNvPr>
          <p:cNvSpPr/>
          <p:nvPr/>
        </p:nvSpPr>
        <p:spPr>
          <a:xfrm>
            <a:off x="1800000" y="5832159"/>
            <a:ext cx="9890430" cy="830997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当前读到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，将第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行复制到第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行，并且在最后加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，表示我们找到了一个长度为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，以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结尾的“上升子序列”。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8FF7DF-A321-7E46-8D26-CFAC141813FF}"/>
              </a:ext>
            </a:extLst>
          </p:cNvPr>
          <p:cNvSpPr/>
          <p:nvPr/>
        </p:nvSpPr>
        <p:spPr>
          <a:xfrm>
            <a:off x="2161880" y="92573"/>
            <a:ext cx="6636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280661-E864-544E-A320-5236F11570BD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A2A1FD-8CF7-9142-AC95-1034863183C2}"/>
              </a:ext>
            </a:extLst>
          </p:cNvPr>
          <p:cNvSpPr/>
          <p:nvPr/>
        </p:nvSpPr>
        <p:spPr>
          <a:xfrm>
            <a:off x="1800000" y="1339217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20036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4A7F71-84D4-F844-9709-4AC644E0F828}"/>
              </a:ext>
            </a:extLst>
          </p:cNvPr>
          <p:cNvSpPr/>
          <p:nvPr/>
        </p:nvSpPr>
        <p:spPr>
          <a:xfrm>
            <a:off x="2644005" y="2227847"/>
            <a:ext cx="71134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90187F-E269-B04B-B3D1-BC26CED3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880000"/>
            <a:ext cx="9360000" cy="27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257354-8E6E-7E47-BB22-07206412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1800000"/>
            <a:ext cx="9360000" cy="720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DA1D87B-591D-484F-B25C-70F19E71345E}"/>
              </a:ext>
            </a:extLst>
          </p:cNvPr>
          <p:cNvSpPr/>
          <p:nvPr/>
        </p:nvSpPr>
        <p:spPr>
          <a:xfrm>
            <a:off x="1800000" y="5832159"/>
            <a:ext cx="9045478" cy="830997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当前读到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，在第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行将最后的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改成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，表示我们找到了一个长度为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，结尾更小的 “上升子序列”，是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[2, 3, 7, 18]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D0954A-3F03-5943-BD6C-111FBD15B7AA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D1A409-0EB4-CE48-B4B5-32BC3640B866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0B53C8-DF00-0243-8978-38AE67523CDD}"/>
              </a:ext>
            </a:extLst>
          </p:cNvPr>
          <p:cNvSpPr/>
          <p:nvPr/>
        </p:nvSpPr>
        <p:spPr>
          <a:xfrm>
            <a:off x="1800000" y="1339217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302792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0DF5D06-CA87-384B-BFA0-065964BFD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9360000" cy="72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484668F-3A08-F247-AF03-4F56FAB43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880000"/>
            <a:ext cx="9360000" cy="2700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9C62F70-630B-2644-A8A8-E3AC7BCF56CA}"/>
              </a:ext>
            </a:extLst>
          </p:cNvPr>
          <p:cNvSpPr/>
          <p:nvPr/>
        </p:nvSpPr>
        <p:spPr>
          <a:xfrm>
            <a:off x="1800000" y="5832159"/>
            <a:ext cx="9045478" cy="461665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行将最后的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改成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843A41-2E57-6045-90E8-CF39E082190D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E241CE-E143-8047-B684-11F2E381AAC1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98636B-E836-994D-A288-B0B37DDF74FD}"/>
              </a:ext>
            </a:extLst>
          </p:cNvPr>
          <p:cNvSpPr/>
          <p:nvPr/>
        </p:nvSpPr>
        <p:spPr>
          <a:xfrm>
            <a:off x="1800000" y="1339217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413311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82756B-A1C0-4D4B-8F9F-FFB29FBB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9360000" cy="72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6B76FBE-3162-204E-9FD3-F5D87CE8EB8C}"/>
              </a:ext>
            </a:extLst>
          </p:cNvPr>
          <p:cNvSpPr/>
          <p:nvPr/>
        </p:nvSpPr>
        <p:spPr>
          <a:xfrm>
            <a:off x="1800000" y="5832159"/>
            <a:ext cx="9913580" cy="830997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当前读到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，从上至下，找到第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个结尾比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大的“上升子序列”，</a:t>
            </a:r>
            <a:b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将其结尾修改成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，同时将其下方所有的数都修改成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DBE7E8-7CBB-C04D-9A5D-ECBAAEA84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880000"/>
            <a:ext cx="9360000" cy="2700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BF6847-B349-3C4F-9288-E33D3FA1206A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DE5524-9047-3C47-A6E4-9A1BF8FA6B44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32713B-7B58-7B44-AF5B-097F67743488}"/>
              </a:ext>
            </a:extLst>
          </p:cNvPr>
          <p:cNvSpPr/>
          <p:nvPr/>
        </p:nvSpPr>
        <p:spPr>
          <a:xfrm>
            <a:off x="1800000" y="1339217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308817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82756B-A1C0-4D4B-8F9F-FFB29FBB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9360000" cy="72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472FEDD-0CE5-134A-8998-6F972D06A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880000"/>
            <a:ext cx="9360000" cy="270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6B76FBE-3162-204E-9FD3-F5D87CE8EB8C}"/>
              </a:ext>
            </a:extLst>
          </p:cNvPr>
          <p:cNvSpPr/>
          <p:nvPr/>
        </p:nvSpPr>
        <p:spPr>
          <a:xfrm>
            <a:off x="1800000" y="5832159"/>
            <a:ext cx="8779261" cy="830997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行将最后的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改成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，表示我们找到了一个长度为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，结尾更小的 “上升子序列”，是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[2, 3, 4]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1C9C0D-DE74-884F-93EC-542A0E768E56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1D0520-27FE-E14F-AB33-C5BEFA93CE6D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3DE6CF-D685-8F4B-B5CD-39187541A886}"/>
              </a:ext>
            </a:extLst>
          </p:cNvPr>
          <p:cNvSpPr/>
          <p:nvPr/>
        </p:nvSpPr>
        <p:spPr>
          <a:xfrm>
            <a:off x="1800000" y="1339217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154378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116A80A-9C90-E541-AC9B-D15CBE8A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9360000" cy="72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E42C6F1-E8F9-7947-857B-8273B285F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880000"/>
            <a:ext cx="9360000" cy="270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FB8D386-D716-744D-8092-6379D366ABE6}"/>
              </a:ext>
            </a:extLst>
          </p:cNvPr>
          <p:cNvSpPr/>
          <p:nvPr/>
        </p:nvSpPr>
        <p:spPr>
          <a:xfrm>
            <a:off x="1800000" y="5832159"/>
            <a:ext cx="9045478" cy="830997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当前读到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，在第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行将最后的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改成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，表示我们找到了一个长度为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，结尾更小的 “上升子序列”，是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[2, 3, 4, 8]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BF9059-CD57-CD4C-9A1C-6D43061B5B4F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045C7C-D402-094B-A1AB-49BB2BF863F5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4B68F4-55A7-6E4A-92EA-DD0518BAD593}"/>
              </a:ext>
            </a:extLst>
          </p:cNvPr>
          <p:cNvSpPr/>
          <p:nvPr/>
        </p:nvSpPr>
        <p:spPr>
          <a:xfrm>
            <a:off x="1800000" y="1339217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3206364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116A80A-9C90-E541-AC9B-D15CBE8A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9360000" cy="72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2A0BBA4-D682-934B-ADC6-10520C5AA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880000"/>
            <a:ext cx="9360000" cy="2700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675CE19-DEC8-AA44-957E-D98D129E7C88}"/>
              </a:ext>
            </a:extLst>
          </p:cNvPr>
          <p:cNvSpPr/>
          <p:nvPr/>
        </p:nvSpPr>
        <p:spPr>
          <a:xfrm>
            <a:off x="1800000" y="5832159"/>
            <a:ext cx="9045478" cy="461665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行将最后的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改成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F7949C-C9A8-6649-9747-A0F5C49752F5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920B9A-7053-E047-8D5B-9CF030A80AF8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C9ECAF-28C1-4949-BE5B-235AA031DA22}"/>
              </a:ext>
            </a:extLst>
          </p:cNvPr>
          <p:cNvSpPr/>
          <p:nvPr/>
        </p:nvSpPr>
        <p:spPr>
          <a:xfrm>
            <a:off x="1800000" y="1339217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2546104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A83CC-7C1C-374B-B2B8-20ED4B087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9360000" cy="72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DA173F3-93B3-DC43-AC59-045C7DAF8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880000"/>
            <a:ext cx="9360000" cy="270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CDF5D50-386F-7C44-9688-21ACA3016028}"/>
              </a:ext>
            </a:extLst>
          </p:cNvPr>
          <p:cNvSpPr/>
          <p:nvPr/>
        </p:nvSpPr>
        <p:spPr>
          <a:xfrm>
            <a:off x="1800000" y="5832159"/>
            <a:ext cx="9045478" cy="830997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当前读到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，在第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行将最后的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改成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，表示我们找到了一个长度为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，结尾更小的 “上升子序列”，是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[2, 3, 4, 6]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AAEF43-AB60-DA41-8A7D-F2DAB26CC3F9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23C543-D53D-EB4A-8E72-31F0E091B774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4C0625-C3D6-A548-A00C-74CCF405D81C}"/>
              </a:ext>
            </a:extLst>
          </p:cNvPr>
          <p:cNvSpPr/>
          <p:nvPr/>
        </p:nvSpPr>
        <p:spPr>
          <a:xfrm>
            <a:off x="1800000" y="1339217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283535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A83CC-7C1C-374B-B2B8-20ED4B087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9360000" cy="72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CAB7D34-8A82-954A-ACDF-6EFEFB501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880000"/>
            <a:ext cx="9360000" cy="270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C5D0345-BF5A-E845-9937-7C1BA6488718}"/>
              </a:ext>
            </a:extLst>
          </p:cNvPr>
          <p:cNvSpPr/>
          <p:nvPr/>
        </p:nvSpPr>
        <p:spPr>
          <a:xfrm>
            <a:off x="1800000" y="5832159"/>
            <a:ext cx="9045478" cy="461665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行将最后的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改成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0261C2-A41B-0245-8451-41FCB8153717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9D382D-A969-0D41-8B54-F940C4F57568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E41FB1-A0AA-2444-BFCA-85B6378B47BE}"/>
              </a:ext>
            </a:extLst>
          </p:cNvPr>
          <p:cNvSpPr/>
          <p:nvPr/>
        </p:nvSpPr>
        <p:spPr>
          <a:xfrm>
            <a:off x="1800000" y="1339217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398282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2AB400E-878D-7740-9375-2B17DA04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9360000" cy="7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E5CB21-FBFD-8B47-BEE1-C24D079D5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880000"/>
            <a:ext cx="9360000" cy="720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73DB0D5-AA0B-7843-BB13-8DFE697DFE27}"/>
              </a:ext>
            </a:extLst>
          </p:cNvPr>
          <p:cNvSpPr/>
          <p:nvPr/>
        </p:nvSpPr>
        <p:spPr>
          <a:xfrm>
            <a:off x="1800000" y="4168345"/>
            <a:ext cx="8981708" cy="830997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当前读到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，在第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行记录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，表示当前知道的，长度为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，以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结尾的“上升子序列”是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[10]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CEA87E-48D5-5F48-A1E5-7A734ACE8889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9A2131-C991-2547-873B-BD4A27800A6D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4EBECC-09B2-D14A-AD1A-241A0F5827D4}"/>
              </a:ext>
            </a:extLst>
          </p:cNvPr>
          <p:cNvSpPr/>
          <p:nvPr/>
        </p:nvSpPr>
        <p:spPr>
          <a:xfrm>
            <a:off x="1800000" y="1339217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4140230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E9D751-B847-354E-B544-39D90879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9360000" cy="72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8D0E9B-2628-8B4C-96B9-83814692F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880000"/>
            <a:ext cx="9360000" cy="270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FCFC1CA-2834-0B45-98DB-2C8D42EB6613}"/>
              </a:ext>
            </a:extLst>
          </p:cNvPr>
          <p:cNvSpPr/>
          <p:nvPr/>
        </p:nvSpPr>
        <p:spPr>
          <a:xfrm>
            <a:off x="1800000" y="5832159"/>
            <a:ext cx="9045478" cy="830997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当前读到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，将第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行复制到第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行，并且在最后加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，表示我们找到了一个长度为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，以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结尾的“上升子序列”。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A8669E-9E11-FD43-944C-695388590DAD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3F697B-8314-CC4A-9E5C-7D2D61EAB16A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A9980E-8DA0-754F-9AE3-D8DB40EDA6E3}"/>
              </a:ext>
            </a:extLst>
          </p:cNvPr>
          <p:cNvSpPr/>
          <p:nvPr/>
        </p:nvSpPr>
        <p:spPr>
          <a:xfrm>
            <a:off x="1800000" y="1339217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860923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>
            <a:extLst>
              <a:ext uri="{FF2B5EF4-FFF2-40B4-BE49-F238E27FC236}">
                <a16:creationId xmlns:a16="http://schemas.microsoft.com/office/drawing/2014/main" id="{085536B9-316D-8B41-8E20-283CB3693C93}"/>
              </a:ext>
            </a:extLst>
          </p:cNvPr>
          <p:cNvSpPr/>
          <p:nvPr/>
        </p:nvSpPr>
        <p:spPr>
          <a:xfrm>
            <a:off x="2161880" y="6231850"/>
            <a:ext cx="8533128" cy="603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166DA1-C3B7-354B-8B3F-E9D921F5456F}"/>
              </a:ext>
            </a:extLst>
          </p:cNvPr>
          <p:cNvSpPr/>
          <p:nvPr/>
        </p:nvSpPr>
        <p:spPr>
          <a:xfrm>
            <a:off x="1799999" y="6173975"/>
            <a:ext cx="9360000" cy="707886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注意到其实我们只关心每一行数组的末尾元素的大小，因此在编码的时候，</a:t>
            </a:r>
            <a:b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可以只记录每一行的末尾的数值，将空间压缩到一维。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DA599C-3EA1-124B-9142-1E301525E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99" y="2880000"/>
            <a:ext cx="9360000" cy="3375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DE9D751-B847-354E-B544-39D90879E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1800000"/>
            <a:ext cx="9360000" cy="72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5F50293-3B06-2447-9E93-68807FA9DA56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BA725D-07FE-8B4D-AA72-FC845EDD8391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DB48E5-BB10-8242-B963-2349714CA1E3}"/>
              </a:ext>
            </a:extLst>
          </p:cNvPr>
          <p:cNvSpPr/>
          <p:nvPr/>
        </p:nvSpPr>
        <p:spPr>
          <a:xfrm>
            <a:off x="1800000" y="1339217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1140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4B07D0E-39F6-E246-9E40-551AE3601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880000"/>
            <a:ext cx="9360000" cy="720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34345F1-02C0-8147-92A9-A9951CDC4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1800000"/>
            <a:ext cx="9360000" cy="720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7517CA3-D910-4443-B0C1-7950575261C2}"/>
              </a:ext>
            </a:extLst>
          </p:cNvPr>
          <p:cNvSpPr/>
          <p:nvPr/>
        </p:nvSpPr>
        <p:spPr>
          <a:xfrm>
            <a:off x="1800000" y="4168345"/>
            <a:ext cx="8981708" cy="830997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当前读到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，在第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行将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更新为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，原因是我们找到了一个，长度为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，结尾更小的“上升子序列”是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[9]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5D4DDD-F261-0846-A6B3-0F66212A3C22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D8B532-0C53-5D40-AC57-F25F37851C7D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1FC18D-0B06-EA4C-ABC3-BE022A764D05}"/>
              </a:ext>
            </a:extLst>
          </p:cNvPr>
          <p:cNvSpPr/>
          <p:nvPr/>
        </p:nvSpPr>
        <p:spPr>
          <a:xfrm>
            <a:off x="1800000" y="1339217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274533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4345F1-02C0-8147-92A9-A9951CDC4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9360000" cy="72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E4A5DB-34D3-2346-965B-8DF7B75B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880000"/>
            <a:ext cx="9360000" cy="72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E9E8061-FD7F-A34E-82EC-758719C8251B}"/>
              </a:ext>
            </a:extLst>
          </p:cNvPr>
          <p:cNvSpPr/>
          <p:nvPr/>
        </p:nvSpPr>
        <p:spPr>
          <a:xfrm>
            <a:off x="1800000" y="4168345"/>
            <a:ext cx="8981708" cy="461665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行将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更新为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6569E9-EFCA-3F42-BB83-31D92AE4FFD5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585E8D-058D-EA40-AAFE-02929E17101A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3F7C31-4982-D847-960F-43D8D41894C5}"/>
              </a:ext>
            </a:extLst>
          </p:cNvPr>
          <p:cNvSpPr/>
          <p:nvPr/>
        </p:nvSpPr>
        <p:spPr>
          <a:xfrm>
            <a:off x="1800000" y="1339217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367791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2A08F4-DEE1-2746-BC97-0D7E5F41B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880000"/>
            <a:ext cx="9360000" cy="72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40FACB-07D2-5E4C-9EB9-702369E24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1800000"/>
            <a:ext cx="9360000" cy="720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B37D9C7-4016-2542-95B9-89B05965D605}"/>
              </a:ext>
            </a:extLst>
          </p:cNvPr>
          <p:cNvSpPr/>
          <p:nvPr/>
        </p:nvSpPr>
        <p:spPr>
          <a:xfrm>
            <a:off x="1800000" y="4168345"/>
            <a:ext cx="8981708" cy="830997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当前读到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，在第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行将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更新为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，原因是我们找到了一个，长度为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，结尾更小的“上升子序列”是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[2]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F20A72-B0B1-C640-A0E4-7A0B2092FF94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B4FBCD-1DD8-EC44-9702-53D6A31A1BC3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0A29F3-1F97-3B4C-9672-864E6B916E97}"/>
              </a:ext>
            </a:extLst>
          </p:cNvPr>
          <p:cNvSpPr/>
          <p:nvPr/>
        </p:nvSpPr>
        <p:spPr>
          <a:xfrm>
            <a:off x="1800000" y="1339217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171064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4FEC8D-05A2-EA4E-9462-108D1285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9360000" cy="72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7CF2545-7FD7-194B-9017-09127B3B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880000"/>
            <a:ext cx="9360000" cy="72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17F8748-019D-874B-96A6-CED886DEFBA2}"/>
              </a:ext>
            </a:extLst>
          </p:cNvPr>
          <p:cNvSpPr/>
          <p:nvPr/>
        </p:nvSpPr>
        <p:spPr>
          <a:xfrm>
            <a:off x="1800000" y="4168345"/>
            <a:ext cx="8981708" cy="461665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行将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更新为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235ECF-196B-954B-A5CC-05E7754F48FA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A6FC4C-0F24-CB44-8ACC-D55C9FAE0404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E54028-099E-034D-9EBD-5A13EB512320}"/>
              </a:ext>
            </a:extLst>
          </p:cNvPr>
          <p:cNvSpPr/>
          <p:nvPr/>
        </p:nvSpPr>
        <p:spPr>
          <a:xfrm>
            <a:off x="1800000" y="1339217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100270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2E3036-D6A5-7C41-BE84-B2114B788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9360000" cy="72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DFC4610-676B-A149-97E6-0FA0DF27F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880000"/>
            <a:ext cx="9360000" cy="1395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FE33B8A-07DF-B64B-BD97-1B1DD6400207}"/>
              </a:ext>
            </a:extLst>
          </p:cNvPr>
          <p:cNvSpPr/>
          <p:nvPr/>
        </p:nvSpPr>
        <p:spPr>
          <a:xfrm>
            <a:off x="1800000" y="4735505"/>
            <a:ext cx="8981708" cy="830997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当前读到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，将第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行复制到第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行，并且在最后加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b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表示我们找到了一个长度为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，以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结尾的“上升子序列”。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0665F9-A617-554F-9E1D-B534899C8C19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12F6D2-6455-BD41-9E54-7B98C03D3342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6AD864-E561-A94B-84DA-67BBDD512AAD}"/>
              </a:ext>
            </a:extLst>
          </p:cNvPr>
          <p:cNvSpPr/>
          <p:nvPr/>
        </p:nvSpPr>
        <p:spPr>
          <a:xfrm>
            <a:off x="1800000" y="1339217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75617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BB3622-D54B-E04E-92C9-83D9498C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799542"/>
            <a:ext cx="9360000" cy="72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4DCA8A-8870-4343-8403-FCE20E665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880000"/>
            <a:ext cx="9360000" cy="1395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2CFC6A1-7E08-5843-ADBD-4EFD8999084E}"/>
              </a:ext>
            </a:extLst>
          </p:cNvPr>
          <p:cNvSpPr/>
          <p:nvPr/>
        </p:nvSpPr>
        <p:spPr>
          <a:xfrm>
            <a:off x="1800000" y="4735505"/>
            <a:ext cx="10121924" cy="830997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当前读到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，在第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行将最后的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改成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b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表示我们找到了一个长度为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，结尾更小的 “上升子序列”，是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[2, 3]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17655E-ED67-7841-A2A0-F73D0FFF5437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0E8A40-EF09-8040-A165-827A4290BADC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AC4393-7728-7946-9096-08E23CE979B7}"/>
              </a:ext>
            </a:extLst>
          </p:cNvPr>
          <p:cNvSpPr/>
          <p:nvPr/>
        </p:nvSpPr>
        <p:spPr>
          <a:xfrm>
            <a:off x="1800000" y="1339217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247620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BB3622-D54B-E04E-92C9-83D9498C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799542"/>
            <a:ext cx="9360000" cy="72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FB23481-9E58-8249-AE6D-753FB4414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880000"/>
            <a:ext cx="9360000" cy="1395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C17772F-DE60-AD49-94E7-D1FF59F8D534}"/>
              </a:ext>
            </a:extLst>
          </p:cNvPr>
          <p:cNvSpPr/>
          <p:nvPr/>
        </p:nvSpPr>
        <p:spPr>
          <a:xfrm>
            <a:off x="1800000" y="4735505"/>
            <a:ext cx="10121924" cy="461665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在第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行将最后的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改成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B192A6-C54D-EE49-B1C8-CEB12F857247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EBBC7B-7782-144B-938D-49291797027E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9ACEC6-448F-1D4D-9653-C92FEE5B3E85}"/>
              </a:ext>
            </a:extLst>
          </p:cNvPr>
          <p:cNvSpPr/>
          <p:nvPr/>
        </p:nvSpPr>
        <p:spPr>
          <a:xfrm>
            <a:off x="1800000" y="1339217"/>
            <a:ext cx="524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以输入：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为例。</a:t>
            </a:r>
          </a:p>
        </p:txBody>
      </p:sp>
    </p:spTree>
    <p:extLst>
      <p:ext uri="{BB962C8B-B14F-4D97-AF65-F5344CB8AC3E}">
        <p14:creationId xmlns:p14="http://schemas.microsoft.com/office/powerpoint/2010/main" val="78642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251</TotalTime>
  <Words>1715</Words>
  <Application>Microsoft Macintosh PowerPoint</Application>
  <PresentationFormat>宽屏</PresentationFormat>
  <Paragraphs>87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23</cp:revision>
  <dcterms:created xsi:type="dcterms:W3CDTF">2019-06-28T08:05:15Z</dcterms:created>
  <dcterms:modified xsi:type="dcterms:W3CDTF">2019-07-26T04:12:02Z</dcterms:modified>
</cp:coreProperties>
</file>