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sldIdLst>
    <p:sldId id="259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/>
    <p:restoredTop sz="94647"/>
  </p:normalViewPr>
  <p:slideViewPr>
    <p:cSldViewPr snapToGrid="0" snapToObjects="1">
      <p:cViewPr varScale="1">
        <p:scale>
          <a:sx n="134" d="100"/>
          <a:sy n="134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17F9A-4D9D-B842-9048-BF607B8B148F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7F770-BC1A-5749-A5E2-20AB6773A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004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E74627-3F38-D843-BF17-61DA8885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6" y="2476087"/>
            <a:ext cx="7327856" cy="22265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E55D54-863A-1946-88C2-4F2B4B2A5FDA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54E16A-0D51-9146-B486-52C2417D1C87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0BA4AB-D576-8844-B979-2D56ACA7C1DE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04DDA2-8614-8D4D-BE23-0295466A0306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8A8738-3C5A-8D4B-989A-1CD347DE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6" y="2474497"/>
            <a:ext cx="7333070" cy="22281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090545-E840-5C4C-9891-7552CEE05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6" y="2474497"/>
            <a:ext cx="7333070" cy="2228125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E2C5D693-A5E4-2C4A-BB00-9E77E7669F69}"/>
              </a:ext>
            </a:extLst>
          </p:cNvPr>
          <p:cNvSpPr/>
          <p:nvPr/>
        </p:nvSpPr>
        <p:spPr>
          <a:xfrm>
            <a:off x="4372503" y="1845104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BE40252D-C73B-A34B-BE16-3A427CE1C6ED}"/>
              </a:ext>
            </a:extLst>
          </p:cNvPr>
          <p:cNvSpPr/>
          <p:nvPr/>
        </p:nvSpPr>
        <p:spPr>
          <a:xfrm rot="10800000">
            <a:off x="7139454" y="4813935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E25E7B-5C74-DB43-941E-61A846C206B3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D48643-47F9-E14A-8B54-785C5BB3B7BE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E90ECA-54EC-F64A-A477-AA56D056E07F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0A9AF7-D4A3-D94B-AD38-296B09F11A65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1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12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8D01CB-1B9E-C040-B600-888B16E0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6" y="2474497"/>
            <a:ext cx="7333070" cy="22281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19EBAC-BC7F-CC47-9637-DDE8BBCE4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6" y="2474496"/>
            <a:ext cx="7333070" cy="2228125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52C3CEC2-2F1A-914D-8555-24735848C186}"/>
              </a:ext>
            </a:extLst>
          </p:cNvPr>
          <p:cNvSpPr/>
          <p:nvPr/>
        </p:nvSpPr>
        <p:spPr>
          <a:xfrm>
            <a:off x="5286903" y="1845104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BC191B-E88C-1040-8C5C-ADFAAB9FEA5C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FA9CC2-30DE-2B4C-B314-9CFBF491E715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99A7E4-5A00-FA45-8A95-C2C1F5A2D75E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503EB7-90E2-7147-80E4-BE3FA40DCDFA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5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7CFF664-F2A2-7544-B341-42F25B90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6" y="2474496"/>
            <a:ext cx="7333070" cy="22281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F8BD08-7517-8042-A485-6C6E53D88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6" y="2474495"/>
            <a:ext cx="7333070" cy="2228125"/>
          </a:xfrm>
          <a:prstGeom prst="rect">
            <a:avLst/>
          </a:prstGeom>
        </p:spPr>
      </p:pic>
      <p:sp>
        <p:nvSpPr>
          <p:cNvPr id="14" name="下箭头 13">
            <a:extLst>
              <a:ext uri="{FF2B5EF4-FFF2-40B4-BE49-F238E27FC236}">
                <a16:creationId xmlns:a16="http://schemas.microsoft.com/office/drawing/2014/main" id="{4F904163-EC1D-0C4A-97A7-7FAE52CE2E93}"/>
              </a:ext>
            </a:extLst>
          </p:cNvPr>
          <p:cNvSpPr/>
          <p:nvPr/>
        </p:nvSpPr>
        <p:spPr>
          <a:xfrm>
            <a:off x="5286903" y="1845104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CCC05813-AF22-3D4A-BE8D-1FFD0CD95F90}"/>
              </a:ext>
            </a:extLst>
          </p:cNvPr>
          <p:cNvSpPr/>
          <p:nvPr/>
        </p:nvSpPr>
        <p:spPr>
          <a:xfrm rot="10800000">
            <a:off x="4360628" y="4813935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54547F-594E-5C4A-9BD6-3CAD0BCB2BE3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4B578A1-202A-E04B-AEBD-86BAA8953F09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5DDCC4-5B8E-AD45-B3F9-4249F30836D7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A0F20B-1E47-B947-BCCF-B12FD60062A7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2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8687F9-C2FF-E240-B0A6-B73AFF17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6" y="2474495"/>
            <a:ext cx="7333070" cy="22281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03CC4F1-6D18-DB44-8A47-B5CB9A76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6" y="2474495"/>
            <a:ext cx="7333073" cy="2228126"/>
          </a:xfrm>
          <a:prstGeom prst="rect">
            <a:avLst/>
          </a:prstGeom>
        </p:spPr>
      </p:pic>
      <p:sp>
        <p:nvSpPr>
          <p:cNvPr id="21" name="下箭头 20">
            <a:extLst>
              <a:ext uri="{FF2B5EF4-FFF2-40B4-BE49-F238E27FC236}">
                <a16:creationId xmlns:a16="http://schemas.microsoft.com/office/drawing/2014/main" id="{2CE84A5B-88E3-D843-8107-60F5C3A5CD7B}"/>
              </a:ext>
            </a:extLst>
          </p:cNvPr>
          <p:cNvSpPr/>
          <p:nvPr/>
        </p:nvSpPr>
        <p:spPr>
          <a:xfrm>
            <a:off x="6201303" y="1845104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56EF68-1FB1-5741-9E2C-6BE47C7BDC70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0BA6A30-7071-EA4D-9A2F-D071600DE722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99E49A-EEE1-4047-A8E9-DFE1D2BDD07F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F29F07-542B-C64A-9573-BBAE6A2EB4A1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1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8CD5E6-A441-514B-9B9D-D697C333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6" y="2474495"/>
            <a:ext cx="7333073" cy="22281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8266AD-1E57-1F44-A86B-40DA21F6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5" y="2474495"/>
            <a:ext cx="7333073" cy="2228126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06045994-E268-C84A-8F58-DD0684633A7F}"/>
              </a:ext>
            </a:extLst>
          </p:cNvPr>
          <p:cNvSpPr/>
          <p:nvPr/>
        </p:nvSpPr>
        <p:spPr>
          <a:xfrm>
            <a:off x="6201303" y="1845104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9F34A0CD-7E6A-9542-B3FE-3D5A1743B136}"/>
              </a:ext>
            </a:extLst>
          </p:cNvPr>
          <p:cNvSpPr/>
          <p:nvPr/>
        </p:nvSpPr>
        <p:spPr>
          <a:xfrm rot="10800000">
            <a:off x="8018228" y="4813935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2D7430-50F0-5540-8549-2FCE2B3DBD75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B2D670-C865-CA4B-8473-A49B72B9386C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FF9079-FC30-C64B-878C-3BE7975C87F9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EA10C2-AA9E-6E4B-B4E3-9FB55B2832F9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87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4BB4C4-AAE3-8B4E-8FFD-B22431F4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4" y="2474495"/>
            <a:ext cx="7333073" cy="2228126"/>
          </a:xfrm>
          <a:prstGeom prst="rect">
            <a:avLst/>
          </a:prstGeom>
        </p:spPr>
      </p:pic>
      <p:sp>
        <p:nvSpPr>
          <p:cNvPr id="4" name="下箭头 3">
            <a:extLst>
              <a:ext uri="{FF2B5EF4-FFF2-40B4-BE49-F238E27FC236}">
                <a16:creationId xmlns:a16="http://schemas.microsoft.com/office/drawing/2014/main" id="{185E40F0-7E4A-FB47-91EF-C404B6B34A61}"/>
              </a:ext>
            </a:extLst>
          </p:cNvPr>
          <p:cNvSpPr/>
          <p:nvPr/>
        </p:nvSpPr>
        <p:spPr>
          <a:xfrm>
            <a:off x="7103827" y="1845104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AD1610-4EDA-7A4E-9A6C-22CC559C1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3" y="2474495"/>
            <a:ext cx="7333073" cy="22281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4789092-AE61-EB48-BF46-2BAC67993B9A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7853C1-0BBF-EA4F-A0D9-1304CDEA5BDE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B41CD1-8520-6142-81D0-8F2B1F1A4B97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D27E25-F8B2-1F46-94AD-10B43C445243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3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F97A09-4CFD-8646-8298-89196CF1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3" y="2474495"/>
            <a:ext cx="7333073" cy="2228126"/>
          </a:xfrm>
          <a:prstGeom prst="rect">
            <a:avLst/>
          </a:prstGeom>
        </p:spPr>
      </p:pic>
      <p:sp>
        <p:nvSpPr>
          <p:cNvPr id="4" name="下箭头 3">
            <a:extLst>
              <a:ext uri="{FF2B5EF4-FFF2-40B4-BE49-F238E27FC236}">
                <a16:creationId xmlns:a16="http://schemas.microsoft.com/office/drawing/2014/main" id="{22836267-49C6-4C4B-AF7F-88AA0C58FA8A}"/>
              </a:ext>
            </a:extLst>
          </p:cNvPr>
          <p:cNvSpPr/>
          <p:nvPr/>
        </p:nvSpPr>
        <p:spPr>
          <a:xfrm>
            <a:off x="7091952" y="1845104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676E52FF-C11A-F243-9D9A-E370F6BF2CA9}"/>
              </a:ext>
            </a:extLst>
          </p:cNvPr>
          <p:cNvSpPr/>
          <p:nvPr/>
        </p:nvSpPr>
        <p:spPr>
          <a:xfrm rot="10800000">
            <a:off x="5263153" y="4813935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5A171A-84AD-B944-BC9F-2825C5EFD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2" y="2474495"/>
            <a:ext cx="7333073" cy="22281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83544C-EF70-3B4C-AD2A-1CBAB647B1E8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CF3A1B-1EBE-7A46-8854-0C201EFE98F8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7190EC-8F43-5547-98FF-0D60668CEA25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1430CF-7D44-5D42-968A-90C80194E6AA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34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3CA34E-B654-B546-B0CF-C9D63ADD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2" y="2474495"/>
            <a:ext cx="7333073" cy="22281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F6362B-79ED-064E-AF81-8BE7F4C09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1" y="2474495"/>
            <a:ext cx="7333073" cy="2228126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7DA369DF-473D-FE4E-A6BC-BD35324B50DA}"/>
              </a:ext>
            </a:extLst>
          </p:cNvPr>
          <p:cNvSpPr/>
          <p:nvPr/>
        </p:nvSpPr>
        <p:spPr>
          <a:xfrm>
            <a:off x="8030103" y="1845104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D8B2D6-8A88-2E48-862B-5B1067DDE14E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83E43C-B087-EA43-B9C2-83D341800518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2D11A8-C389-F648-B282-6E942CAE7AE7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5B811D-D3B7-C846-8062-DBBD381EA55C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1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95D4D5-1175-3846-9C47-50B0C3097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1" y="2474495"/>
            <a:ext cx="7333073" cy="22281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1C5067-E42C-A548-91D6-490510B9C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0" y="2474495"/>
            <a:ext cx="7333073" cy="2228126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32DD4F9F-9D20-E34B-9753-2A3BD58CD34E}"/>
              </a:ext>
            </a:extLst>
          </p:cNvPr>
          <p:cNvSpPr/>
          <p:nvPr/>
        </p:nvSpPr>
        <p:spPr>
          <a:xfrm>
            <a:off x="8030103" y="1845104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654DEC-7A1C-CF4A-BE2F-4B24651FB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008" y="2474495"/>
            <a:ext cx="7333073" cy="2228126"/>
          </a:xfrm>
          <a:prstGeom prst="rect">
            <a:avLst/>
          </a:prstGeom>
        </p:spPr>
      </p:pic>
      <p:sp>
        <p:nvSpPr>
          <p:cNvPr id="8" name="下箭头 7">
            <a:extLst>
              <a:ext uri="{FF2B5EF4-FFF2-40B4-BE49-F238E27FC236}">
                <a16:creationId xmlns:a16="http://schemas.microsoft.com/office/drawing/2014/main" id="{6F07B593-FE32-6947-B009-AA91B040AA1F}"/>
              </a:ext>
            </a:extLst>
          </p:cNvPr>
          <p:cNvSpPr/>
          <p:nvPr/>
        </p:nvSpPr>
        <p:spPr>
          <a:xfrm rot="10800000">
            <a:off x="8908877" y="4813935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A7BFEE-C651-924F-9748-D76B26DE0503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13E61B-5870-994C-BF16-C1DCC97883F0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B820CB-902F-3A47-A05C-6DF0D858EAF9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55EDEB-F039-1C4D-9F6A-8DE09CF1C5C6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22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kumimoji="1" lang="zh-CN" altLang="en-US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D08DEF-2AD3-124F-A256-185835BB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1" y="2474495"/>
            <a:ext cx="7333073" cy="22281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5BA319-9E73-0B4E-9B05-33C811250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0" y="2474495"/>
            <a:ext cx="7333073" cy="2228126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006C4940-F29E-AE4B-9A88-AEC8DA9FF8AD}"/>
              </a:ext>
            </a:extLst>
          </p:cNvPr>
          <p:cNvSpPr/>
          <p:nvPr/>
        </p:nvSpPr>
        <p:spPr>
          <a:xfrm>
            <a:off x="8932627" y="1879101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CC8DBA-F3E7-5845-9C75-14CAA4517944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5B7DBC-3A62-5147-B095-459E6E0BBCD0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AC1B1C-0C6B-C54B-89F1-50E946507681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E431FC-994F-4B41-B3F8-201716AEE2FD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F2924D-08BA-CB46-B8FA-67AE0E7C9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008" y="2474495"/>
            <a:ext cx="7333073" cy="22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0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2F269E-9EBF-464E-84EB-1948899FD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6" y="2476087"/>
            <a:ext cx="7327856" cy="2226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D4F08-DCA7-D449-A347-0787A6A88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6" y="2476086"/>
            <a:ext cx="7327856" cy="2226541"/>
          </a:xfrm>
          <a:prstGeom prst="rect">
            <a:avLst/>
          </a:prstGeom>
        </p:spPr>
      </p:pic>
      <p:sp>
        <p:nvSpPr>
          <p:cNvPr id="7" name="下箭头 6">
            <a:extLst>
              <a:ext uri="{FF2B5EF4-FFF2-40B4-BE49-F238E27FC236}">
                <a16:creationId xmlns:a16="http://schemas.microsoft.com/office/drawing/2014/main" id="{BE8B5A72-5341-D142-B884-FAA97B401D0D}"/>
              </a:ext>
            </a:extLst>
          </p:cNvPr>
          <p:cNvSpPr/>
          <p:nvPr/>
        </p:nvSpPr>
        <p:spPr>
          <a:xfrm>
            <a:off x="4970104" y="3268722"/>
            <a:ext cx="1875897" cy="6412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复制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360E03-6377-F44B-A0E5-7B16009E8679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6C4B3E-4D7F-C543-ADDF-583D56399891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E03EB2-F573-7948-9C38-D177C3E8A513}"/>
              </a:ext>
            </a:extLst>
          </p:cNvPr>
          <p:cNvSpPr txBox="1"/>
          <p:nvPr/>
        </p:nvSpPr>
        <p:spPr>
          <a:xfrm flipH="1">
            <a:off x="494240" y="1897909"/>
            <a:ext cx="7161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将“原始数组” 的值逐个复制到“临时数组”。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765DC0-1056-B944-BF79-0D85E74B8247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0953A3-D691-234C-A4A1-7DA00B28DBE8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4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7D98925-E7BF-8845-ABD5-BA2BFBF82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6" y="2476086"/>
            <a:ext cx="7327856" cy="22265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02E1348-805A-194F-ABFF-E1B0C1BD9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6" y="2476085"/>
            <a:ext cx="7327856" cy="222654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7FF6D4C-2406-D34E-BD6F-5EFA43E2C724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FEC7FB-62E8-CC43-A054-073B94465408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2240E9-F385-F84C-ABD6-8ACDB15E352E}"/>
              </a:ext>
            </a:extLst>
          </p:cNvPr>
          <p:cNvSpPr txBox="1"/>
          <p:nvPr/>
        </p:nvSpPr>
        <p:spPr>
          <a:xfrm flipH="1">
            <a:off x="477210" y="3494353"/>
            <a:ext cx="850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此时“临时数组”用于比较。</a:t>
            </a:r>
            <a:endParaRPr kumimoji="1" lang="en-US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630FD6-8705-9140-AC0C-2CC89621A00F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91B8CF-15C5-CD45-8323-C155692B1592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9D347A2-AAF9-0F41-A5C7-E02281779FED}"/>
              </a:ext>
            </a:extLst>
          </p:cNvPr>
          <p:cNvSpPr/>
          <p:nvPr/>
        </p:nvSpPr>
        <p:spPr>
          <a:xfrm>
            <a:off x="477210" y="1883968"/>
            <a:ext cx="113624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此时“原始数组”在比较的过程中依次被赋值，赋值以后成为更长的有序数组 。</a:t>
            </a:r>
          </a:p>
        </p:txBody>
      </p:sp>
    </p:spTree>
    <p:extLst>
      <p:ext uri="{BB962C8B-B14F-4D97-AF65-F5344CB8AC3E}">
        <p14:creationId xmlns:p14="http://schemas.microsoft.com/office/powerpoint/2010/main" val="41743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679A83-E803-214B-A0CD-95E698AAA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6" y="2476086"/>
            <a:ext cx="7327856" cy="2226541"/>
          </a:xfrm>
          <a:prstGeom prst="rect">
            <a:avLst/>
          </a:prstGeom>
        </p:spPr>
      </p:pic>
      <p:sp>
        <p:nvSpPr>
          <p:cNvPr id="4" name="下箭头 3">
            <a:extLst>
              <a:ext uri="{FF2B5EF4-FFF2-40B4-BE49-F238E27FC236}">
                <a16:creationId xmlns:a16="http://schemas.microsoft.com/office/drawing/2014/main" id="{0086B98E-C4AC-CD4D-9FDC-C09468F23EA7}"/>
              </a:ext>
            </a:extLst>
          </p:cNvPr>
          <p:cNvSpPr/>
          <p:nvPr/>
        </p:nvSpPr>
        <p:spPr>
          <a:xfrm rot="10800000">
            <a:off x="6201303" y="4813935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8011A8-4866-E84A-9590-A1CED5A9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6" y="2476085"/>
            <a:ext cx="7327856" cy="22265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752BC9-7772-BF43-A892-581E5EBE88BA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3EF8AF-3AC0-1E42-AF52-2D86E4D58BF1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4E41F4-57FA-F840-8576-75F6E147188F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B217E3-228F-CB43-BDD3-720E339F4777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3F27F6-F765-6949-932C-C6B6073F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6" y="2476085"/>
            <a:ext cx="7327856" cy="22265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9E3983-AEBF-0A4A-9B1D-95FEDD02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6" y="2476084"/>
            <a:ext cx="7327856" cy="2226541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D32E3DE6-D43C-994C-AF90-8EB857D1B175}"/>
              </a:ext>
            </a:extLst>
          </p:cNvPr>
          <p:cNvSpPr/>
          <p:nvPr/>
        </p:nvSpPr>
        <p:spPr>
          <a:xfrm>
            <a:off x="2555578" y="1845104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8A70DE-49D4-EB46-B4CA-ECE5A45D063E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D4CAEC-F396-BD42-8D29-B9BF76C9E4E4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8BF515-3BF1-924C-845A-4556C0AB44C9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2C36B5-A759-6B45-ACD7-4F8B7D713B16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8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F5EDE0-C3AC-5D4E-95CF-A2E466C6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6" y="2476084"/>
            <a:ext cx="7327856" cy="22265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7F246A-3B19-B449-A59A-A12F0EB75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6" y="2476084"/>
            <a:ext cx="7327856" cy="2226541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7B2832DB-73D5-2146-BF71-E00C6AB77D77}"/>
              </a:ext>
            </a:extLst>
          </p:cNvPr>
          <p:cNvSpPr/>
          <p:nvPr/>
        </p:nvSpPr>
        <p:spPr>
          <a:xfrm rot="10800000">
            <a:off x="2531828" y="4813935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EE6138ED-FA42-7D47-B87D-ADBAD78DA18F}"/>
              </a:ext>
            </a:extLst>
          </p:cNvPr>
          <p:cNvSpPr/>
          <p:nvPr/>
        </p:nvSpPr>
        <p:spPr>
          <a:xfrm>
            <a:off x="2555578" y="1845104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1992E3-EB4D-C941-BADA-BDAE49E6FC8F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559AF5-EB67-E54B-B73E-342858043F72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955365-8F51-9D4D-81D2-3313034376C4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EFE758-1519-6C4F-93EE-C07030F97328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4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92D6A5-9CDC-4D42-A6E8-17FAB3AC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6" y="2476084"/>
            <a:ext cx="7327856" cy="2226541"/>
          </a:xfrm>
          <a:prstGeom prst="rect">
            <a:avLst/>
          </a:prstGeom>
        </p:spPr>
      </p:pic>
      <p:sp>
        <p:nvSpPr>
          <p:cNvPr id="4" name="下箭头 3">
            <a:extLst>
              <a:ext uri="{FF2B5EF4-FFF2-40B4-BE49-F238E27FC236}">
                <a16:creationId xmlns:a16="http://schemas.microsoft.com/office/drawing/2014/main" id="{6741FE53-4E01-1041-8D45-AB756CC7F2A9}"/>
              </a:ext>
            </a:extLst>
          </p:cNvPr>
          <p:cNvSpPr/>
          <p:nvPr/>
        </p:nvSpPr>
        <p:spPr>
          <a:xfrm>
            <a:off x="3458103" y="1845104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272191-F167-E74A-B00F-C105ED57F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6" y="2474499"/>
            <a:ext cx="7333070" cy="22281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11DFC05-00E3-184A-BDEB-E11F8870A5E7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7E6617-29F6-5049-8F43-AA5D50E1F6D6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E1A574-DED0-DE45-BDF3-58CF01FA27D2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32BEB5-65FD-5248-936D-623B3AD7A338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3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F128FC-10E2-1D46-84D2-B8F1DCA5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6" y="2474499"/>
            <a:ext cx="7333070" cy="22281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1B9C37-65A7-6547-ABAD-CCE36A61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6" y="2474498"/>
            <a:ext cx="7333070" cy="2228125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A0EBE470-5E2C-FB46-8211-C916DA8F4D77}"/>
              </a:ext>
            </a:extLst>
          </p:cNvPr>
          <p:cNvSpPr/>
          <p:nvPr/>
        </p:nvSpPr>
        <p:spPr>
          <a:xfrm>
            <a:off x="3458103" y="1845104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1964B6BD-3BEF-434C-8A92-BF3F64E1A79D}"/>
              </a:ext>
            </a:extLst>
          </p:cNvPr>
          <p:cNvSpPr/>
          <p:nvPr/>
        </p:nvSpPr>
        <p:spPr>
          <a:xfrm rot="10800000">
            <a:off x="3458103" y="4813935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6E95E1-3F2D-6C42-8227-BE16EA9DE718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9C4358-D5ED-A841-92C7-DAC2B48A8063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AB7CC6-A49C-264F-8A5F-D621D8276720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C65332-3481-0C41-A470-E3974B189319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0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“归并排序” 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6935E3-817E-824D-93B0-D7CAAA38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6" y="2474498"/>
            <a:ext cx="7333070" cy="22281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75C960A-625C-8A49-8544-EA73B3F46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16" y="2474497"/>
            <a:ext cx="7333070" cy="2228125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6838AC10-D9A8-C549-8CBA-DE259CE210AA}"/>
              </a:ext>
            </a:extLst>
          </p:cNvPr>
          <p:cNvSpPr/>
          <p:nvPr/>
        </p:nvSpPr>
        <p:spPr>
          <a:xfrm>
            <a:off x="4372503" y="1845104"/>
            <a:ext cx="342001" cy="5180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E9D8C3-37A6-8446-8FB5-9C8FAD4601DA}"/>
              </a:ext>
            </a:extLst>
          </p:cNvPr>
          <p:cNvSpPr txBox="1"/>
          <p:nvPr/>
        </p:nvSpPr>
        <p:spPr>
          <a:xfrm flipH="1">
            <a:off x="477210" y="2581719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原始数组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EC818C-BC09-644C-B5A7-ECDDCDC67FF9}"/>
              </a:ext>
            </a:extLst>
          </p:cNvPr>
          <p:cNvSpPr txBox="1"/>
          <p:nvPr/>
        </p:nvSpPr>
        <p:spPr>
          <a:xfrm flipH="1">
            <a:off x="477210" y="4083322"/>
            <a:ext cx="149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临时数组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DE8C1-0AB1-3F4B-98D2-E84C4DFB1B6D}"/>
              </a:ext>
            </a:extLst>
          </p:cNvPr>
          <p:cNvSpPr/>
          <p:nvPr/>
        </p:nvSpPr>
        <p:spPr>
          <a:xfrm>
            <a:off x="3213149" y="1303937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A2FB3B-8925-194C-B021-4133E5E948DB}"/>
              </a:ext>
            </a:extLst>
          </p:cNvPr>
          <p:cNvSpPr/>
          <p:nvPr/>
        </p:nvSpPr>
        <p:spPr>
          <a:xfrm>
            <a:off x="6868770" y="1313464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2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86</TotalTime>
  <Words>491</Words>
  <Application>Microsoft Macintosh PowerPoint</Application>
  <PresentationFormat>宽屏</PresentationFormat>
  <Paragraphs>99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SimHei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14</cp:revision>
  <dcterms:created xsi:type="dcterms:W3CDTF">2019-06-28T08:05:15Z</dcterms:created>
  <dcterms:modified xsi:type="dcterms:W3CDTF">2019-06-28T14:56:42Z</dcterms:modified>
</cp:coreProperties>
</file>