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12"/>
    <p:restoredTop sz="94647"/>
  </p:normalViewPr>
  <p:slideViewPr>
    <p:cSldViewPr snapToGrid="0" snapToObjects="1">
      <p:cViewPr varScale="1">
        <p:scale>
          <a:sx n="114" d="100"/>
          <a:sy n="114" d="100"/>
        </p:scale>
        <p:origin x="-48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xmlns="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pPr/>
              <a:t>2020/6/22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F26BC90-E641-1940-A88B-D5BB53175221}"/>
              </a:ext>
            </a:extLst>
          </p:cNvPr>
          <p:cNvSpPr/>
          <p:nvPr/>
        </p:nvSpPr>
        <p:spPr>
          <a:xfrm>
            <a:off x="2161880" y="102000"/>
            <a:ext cx="6186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377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：“组合总和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IV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3FC2E13A-3921-BB40-BF5B-8654E5973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168" y="827023"/>
            <a:ext cx="9109456" cy="596548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xmlns="" id="{3C734799-94F7-3842-884B-AC2D88261BEC}"/>
              </a:ext>
            </a:extLst>
          </p:cNvPr>
          <p:cNvSpPr/>
          <p:nvPr/>
        </p:nvSpPr>
        <p:spPr>
          <a:xfrm>
            <a:off x="339176" y="1936287"/>
            <a:ext cx="53671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该树的特点：</a:t>
            </a:r>
            <a:endParaRPr lang="en-US" altLang="zh-CN" dirty="0">
              <a:latin typeface="Times New Roman" charset="0"/>
              <a:ea typeface="楷体" charset="-122"/>
              <a:cs typeface="Times New Roman" charset="0"/>
            </a:endParaRPr>
          </a:p>
          <a:p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1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、每个结点最多只有 </a:t>
            </a:r>
            <a:r>
              <a:rPr lang="en-US" altLang="zh-CN" dirty="0" err="1">
                <a:latin typeface="Times New Roman" charset="0"/>
                <a:ea typeface="楷体" charset="-122"/>
                <a:cs typeface="Times New Roman" charset="0"/>
              </a:rPr>
              <a:t>len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(</a:t>
            </a:r>
            <a:r>
              <a:rPr lang="en-US" altLang="zh-CN" dirty="0" err="1">
                <a:latin typeface="Times New Roman" charset="0"/>
                <a:ea typeface="楷体" charset="-122"/>
                <a:cs typeface="Times New Roman" charset="0"/>
              </a:rPr>
              <a:t>nums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)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个分支；</a:t>
            </a:r>
            <a:endParaRPr lang="en-US" altLang="zh-CN" dirty="0">
              <a:latin typeface="Times New Roman" charset="0"/>
              <a:ea typeface="楷体" charset="-122"/>
              <a:cs typeface="Times New Roman" charset="0"/>
            </a:endParaRPr>
          </a:p>
          <a:p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2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、到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target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&lt;=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0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的结点剪枝，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/>
            </a:r>
            <a:b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</a:b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     当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target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=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0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的时候，结算。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0B6A057A-B7B9-974D-BCEB-BA94D7259491}"/>
              </a:ext>
            </a:extLst>
          </p:cNvPr>
          <p:cNvSpPr/>
          <p:nvPr/>
        </p:nvSpPr>
        <p:spPr>
          <a:xfrm>
            <a:off x="339176" y="1451136"/>
            <a:ext cx="3645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示例：</a:t>
            </a:r>
            <a:r>
              <a:rPr lang="en-US" altLang="zh-CN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= [1, 2, 3]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target = 4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C168F9E9-BB71-C848-A5E1-A3F47100E5AC}"/>
              </a:ext>
            </a:extLst>
          </p:cNvPr>
          <p:cNvSpPr txBox="1"/>
          <p:nvPr/>
        </p:nvSpPr>
        <p:spPr>
          <a:xfrm flipH="1">
            <a:off x="339176" y="776568"/>
            <a:ext cx="4482682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思路：动态规划、回溯搜索。</a:t>
            </a:r>
          </a:p>
        </p:txBody>
      </p:sp>
    </p:spTree>
    <p:extLst>
      <p:ext uri="{BB962C8B-B14F-4D97-AF65-F5344CB8AC3E}">
        <p14:creationId xmlns:p14="http://schemas.microsoft.com/office/powerpoint/2010/main" xmlns="" val="1135097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683</TotalTime>
  <Words>64</Words>
  <Application>Microsoft Macintosh PowerPoint</Application>
  <PresentationFormat>自定义</PresentationFormat>
  <Paragraphs>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幻灯片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vv</cp:lastModifiedBy>
  <cp:revision>20</cp:revision>
  <dcterms:created xsi:type="dcterms:W3CDTF">2019-06-28T08:05:15Z</dcterms:created>
  <dcterms:modified xsi:type="dcterms:W3CDTF">2020-06-22T12:23:45Z</dcterms:modified>
</cp:coreProperties>
</file>