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F26BC90-E641-1940-A88B-D5BB53175221}"/>
              </a:ext>
            </a:extLst>
          </p:cNvPr>
          <p:cNvSpPr/>
          <p:nvPr/>
        </p:nvSpPr>
        <p:spPr>
          <a:xfrm>
            <a:off x="2161880" y="102000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329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：“矩阵中的最长递增路径”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题解配图（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C734799-94F7-3842-884B-AC2D88261BEC}"/>
              </a:ext>
            </a:extLst>
          </p:cNvPr>
          <p:cNvSpPr/>
          <p:nvPr/>
        </p:nvSpPr>
        <p:spPr>
          <a:xfrm>
            <a:off x="339176" y="1936287"/>
            <a:ext cx="5367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Times New Roman" charset="0"/>
              <a:ea typeface="楷体" charset="-122"/>
              <a:cs typeface="Times New Roman" charset="0"/>
            </a:endParaRPr>
          </a:p>
          <a:p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B6A057A-B7B9-974D-BCEB-BA94D7259491}"/>
              </a:ext>
            </a:extLst>
          </p:cNvPr>
          <p:cNvSpPr/>
          <p:nvPr/>
        </p:nvSpPr>
        <p:spPr>
          <a:xfrm>
            <a:off x="339176" y="1582344"/>
            <a:ext cx="4111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题目：</a:t>
            </a:r>
            <a:endParaRPr lang="en-US" altLang="zh-CN" sz="2000" b="1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给</a:t>
            </a:r>
            <a:r>
              <a:rPr lang="zh-CN" altLang="en-US" sz="2000" dirty="0"/>
              <a:t>定一个整数矩阵，找出最长递增路径的长度。</a:t>
            </a:r>
            <a:endParaRPr lang="zh-CN" altLang="en-US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168F9E9-BB71-C848-A5E1-A3F47100E5AC}"/>
              </a:ext>
            </a:extLst>
          </p:cNvPr>
          <p:cNvSpPr txBox="1"/>
          <p:nvPr/>
        </p:nvSpPr>
        <p:spPr>
          <a:xfrm flipH="1">
            <a:off x="339176" y="776568"/>
            <a:ext cx="448268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思路：动态规划、回溯搜索。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19" y="1394500"/>
            <a:ext cx="51911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21" y="3865750"/>
            <a:ext cx="5198580" cy="22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6A057A-B7B9-974D-BCEB-BA94D7259491}"/>
              </a:ext>
            </a:extLst>
          </p:cNvPr>
          <p:cNvSpPr/>
          <p:nvPr/>
        </p:nvSpPr>
        <p:spPr>
          <a:xfrm>
            <a:off x="424341" y="3469407"/>
            <a:ext cx="4111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理</a:t>
            </a:r>
            <a:r>
              <a:rPr lang="zh-CN" altLang="en-US" sz="2400" b="1" dirty="0" smtClean="0"/>
              <a:t>解：</a:t>
            </a:r>
            <a:endParaRPr lang="en-US" altLang="zh-CN" sz="2400" b="1" dirty="0" smtClean="0"/>
          </a:p>
          <a:p>
            <a:endParaRPr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如何求最长递增路径，</a:t>
            </a:r>
            <a:endParaRPr lang="en-US" altLang="zh-CN" sz="2000" dirty="0" smtClean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zh-CN" altLang="en-US" sz="2000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目没有告诉，从哪里开始，从哪里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zh-CN" altLang="en-US" sz="2000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束。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</a:t>
            </a:r>
            <a:r>
              <a:rPr lang="zh-CN" altLang="en-US" sz="2000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何一点都有可能？</a:t>
            </a:r>
            <a:endParaRPr lang="en-US" altLang="zh-CN" sz="2000" dirty="0" smtClean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2"/>
    </mc:Choice>
    <mc:Fallback xmlns="">
      <p:transition spd="slow" advTm="88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F26BC90-E641-1940-A88B-D5BB53175221}"/>
              </a:ext>
            </a:extLst>
          </p:cNvPr>
          <p:cNvSpPr/>
          <p:nvPr/>
        </p:nvSpPr>
        <p:spPr>
          <a:xfrm>
            <a:off x="2161880" y="102000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329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：“矩阵中的最长递增路径”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题解配图（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C734799-94F7-3842-884B-AC2D88261BEC}"/>
              </a:ext>
            </a:extLst>
          </p:cNvPr>
          <p:cNvSpPr/>
          <p:nvPr/>
        </p:nvSpPr>
        <p:spPr>
          <a:xfrm>
            <a:off x="339176" y="1936287"/>
            <a:ext cx="5367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Times New Roman" charset="0"/>
              <a:ea typeface="楷体" charset="-122"/>
              <a:cs typeface="Times New Roman" charset="0"/>
            </a:endParaRPr>
          </a:p>
          <a:p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0B6A057A-B7B9-974D-BCEB-BA94D7259491}"/>
              </a:ext>
            </a:extLst>
          </p:cNvPr>
          <p:cNvSpPr/>
          <p:nvPr/>
        </p:nvSpPr>
        <p:spPr>
          <a:xfrm>
            <a:off x="339176" y="1582344"/>
            <a:ext cx="4111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题目：</a:t>
            </a:r>
            <a:endParaRPr lang="en-US" altLang="zh-CN" sz="2000" b="1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给</a:t>
            </a:r>
            <a:r>
              <a:rPr lang="zh-CN" altLang="en-US" sz="2000" dirty="0"/>
              <a:t>定一个整数矩阵，找出最长递增路径的长度。</a:t>
            </a:r>
            <a:endParaRPr lang="zh-CN" altLang="en-US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168F9E9-BB71-C848-A5E1-A3F47100E5AC}"/>
              </a:ext>
            </a:extLst>
          </p:cNvPr>
          <p:cNvSpPr txBox="1"/>
          <p:nvPr/>
        </p:nvSpPr>
        <p:spPr>
          <a:xfrm flipH="1">
            <a:off x="339176" y="776568"/>
            <a:ext cx="4482682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思路：动态规划、回溯搜索。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B6A057A-B7B9-974D-BCEB-BA94D7259491}"/>
              </a:ext>
            </a:extLst>
          </p:cNvPr>
          <p:cNvSpPr/>
          <p:nvPr/>
        </p:nvSpPr>
        <p:spPr>
          <a:xfrm>
            <a:off x="424341" y="3469407"/>
            <a:ext cx="4111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理</a:t>
            </a:r>
            <a:r>
              <a:rPr lang="zh-CN" altLang="en-US" sz="2400" b="1" dirty="0" smtClean="0"/>
              <a:t>解：</a:t>
            </a:r>
            <a:endParaRPr lang="en-US" altLang="zh-CN" sz="2400" b="1" dirty="0" smtClean="0"/>
          </a:p>
          <a:p>
            <a:endParaRPr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如何求最长递增路径，</a:t>
            </a:r>
            <a:endParaRPr lang="en-US" altLang="zh-CN" sz="2000" dirty="0" smtClean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zh-CN" altLang="en-US" sz="2000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目没有告诉，从哪里开始，从哪里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zh-CN" altLang="en-US" sz="2000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束。</a:t>
            </a:r>
            <a:r>
              <a:rPr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</a:t>
            </a:r>
            <a:r>
              <a:rPr lang="zh-CN" altLang="en-US" sz="2000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何一点都有可能？</a:t>
            </a:r>
            <a:endParaRPr lang="en-US" altLang="zh-CN" sz="2000" dirty="0" smtClean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96" y="1873005"/>
            <a:ext cx="27717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22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2"/>
    </mc:Choice>
    <mc:Fallback xmlns="">
      <p:transition spd="slow" advTm="883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694</TotalTime>
  <Words>200</Words>
  <Application>Microsoft Office PowerPoint</Application>
  <PresentationFormat>自定义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wangchuanyi</cp:lastModifiedBy>
  <cp:revision>32</cp:revision>
  <dcterms:created xsi:type="dcterms:W3CDTF">2019-06-28T08:05:15Z</dcterms:created>
  <dcterms:modified xsi:type="dcterms:W3CDTF">2020-01-12T10:06:06Z</dcterms:modified>
</cp:coreProperties>
</file>