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6853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DBF594-AA63-9A4C-A12C-DB0FB817550D}"/>
              </a:ext>
            </a:extLst>
          </p:cNvPr>
          <p:cNvSpPr txBox="1"/>
          <p:nvPr/>
        </p:nvSpPr>
        <p:spPr>
          <a:xfrm flipH="1">
            <a:off x="1586284" y="5173108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选出值最小的结点，这里有两个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，让任意一个出列就可以了。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2D66D5-2895-AA46-B422-C71300AA3F31}"/>
              </a:ext>
            </a:extLst>
          </p:cNvPr>
          <p:cNvSpPr txBox="1"/>
          <p:nvPr/>
        </p:nvSpPr>
        <p:spPr>
          <a:xfrm flipH="1">
            <a:off x="540731" y="6071704"/>
            <a:ext cx="1148342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选出“值最小的结点”可以使用“最小堆”或者“最小索引堆”这样的数据结构。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D68976-046E-3E40-BEC5-C5ADED73127E}"/>
              </a:ext>
            </a:extLst>
          </p:cNvPr>
          <p:cNvSpPr/>
          <p:nvPr/>
        </p:nvSpPr>
        <p:spPr>
          <a:xfrm>
            <a:off x="433427" y="1295645"/>
            <a:ext cx="5021938" cy="1323439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这里的 1 和它的前一个元素 1 相等，即 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 nums[i] 为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，并且它的前一个元素 1 也下一步要考虑的范围内，即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 false 成立。从图中可以看出，画出来的子树和前一步是重复的，因此要把这个分支剪去。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DD8A902-459E-B144-8584-BFE0C4F0E05F}"/>
              </a:ext>
            </a:extLst>
          </p:cNvPr>
          <p:cNvCxnSpPr>
            <a:cxnSpLocks/>
          </p:cNvCxnSpPr>
          <p:nvPr/>
        </p:nvCxnSpPr>
        <p:spPr>
          <a:xfrm flipH="1">
            <a:off x="7805996" y="3736920"/>
            <a:ext cx="3666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721E4B3-AC1D-8F4B-A133-ED7C8DD5811B}"/>
              </a:ext>
            </a:extLst>
          </p:cNvPr>
          <p:cNvCxnSpPr>
            <a:cxnSpLocks/>
          </p:cNvCxnSpPr>
          <p:nvPr/>
        </p:nvCxnSpPr>
        <p:spPr>
          <a:xfrm>
            <a:off x="2476272" y="4575021"/>
            <a:ext cx="73337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F68B0C5-6CC1-DD4E-ADDC-A27C7A1A214B}"/>
              </a:ext>
            </a:extLst>
          </p:cNvPr>
          <p:cNvSpPr/>
          <p:nvPr/>
        </p:nvSpPr>
        <p:spPr>
          <a:xfrm>
            <a:off x="5164497" y="2663356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DC3C7E-E6D7-9A47-9142-9E8745301213}"/>
              </a:ext>
            </a:extLst>
          </p:cNvPr>
          <p:cNvSpPr/>
          <p:nvPr/>
        </p:nvSpPr>
        <p:spPr>
          <a:xfrm>
            <a:off x="8820118" y="2672883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E30C792B-C65F-E84D-868F-65B65FD9AFB6}"/>
              </a:ext>
            </a:extLst>
          </p:cNvPr>
          <p:cNvSpPr/>
          <p:nvPr/>
        </p:nvSpPr>
        <p:spPr>
          <a:xfrm>
            <a:off x="7805995" y="1591920"/>
            <a:ext cx="1875897" cy="6412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复制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93285427-6338-B644-BFCC-FADA6E857965}"/>
              </a:ext>
            </a:extLst>
          </p:cNvPr>
          <p:cNvSpPr/>
          <p:nvPr/>
        </p:nvSpPr>
        <p:spPr>
          <a:xfrm rot="5400000">
            <a:off x="1402978" y="3650529"/>
            <a:ext cx="318402" cy="908657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D33C7C-D1D3-A84B-B42A-812F7FBF5498}"/>
              </a:ext>
            </a:extLst>
          </p:cNvPr>
          <p:cNvSpPr/>
          <p:nvPr/>
        </p:nvSpPr>
        <p:spPr>
          <a:xfrm>
            <a:off x="996600" y="3503812"/>
            <a:ext cx="254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dp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[0]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Fasle</a:t>
            </a:r>
            <a:endParaRPr lang="zh-CN" altLang="en-US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DEC195-B0DD-324C-9E37-3DD086759CC9}"/>
              </a:ext>
            </a:extLst>
          </p:cNvPr>
          <p:cNvSpPr/>
          <p:nvPr/>
        </p:nvSpPr>
        <p:spPr>
          <a:xfrm>
            <a:off x="3190470" y="3503812"/>
            <a:ext cx="3615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子串“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eetcode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不在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wordDict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中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6895D63B-40C2-974F-AE64-BA4D4781C631}"/>
              </a:ext>
            </a:extLst>
          </p:cNvPr>
          <p:cNvSpPr/>
          <p:nvPr/>
        </p:nvSpPr>
        <p:spPr>
          <a:xfrm rot="5400000">
            <a:off x="5005596" y="1080002"/>
            <a:ext cx="317802" cy="6049108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E9694495-6765-3E47-A164-6A9D8BC641E3}"/>
              </a:ext>
            </a:extLst>
          </p:cNvPr>
          <p:cNvSpPr/>
          <p:nvPr/>
        </p:nvSpPr>
        <p:spPr>
          <a:xfrm>
            <a:off x="433427" y="753820"/>
            <a:ext cx="7517719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形 21" descr="剪刀">
            <a:extLst>
              <a:ext uri="{FF2B5EF4-FFF2-40B4-BE49-F238E27FC236}">
                <a16:creationId xmlns:a16="http://schemas.microsoft.com/office/drawing/2014/main" id="{1877E808-94C8-BC4F-B2F6-204E113C8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6467" y="1242104"/>
            <a:ext cx="914400" cy="914400"/>
          </a:xfrm>
          <a:prstGeom prst="rect">
            <a:avLst/>
          </a:prstGeom>
        </p:spPr>
      </p:pic>
      <p:pic>
        <p:nvPicPr>
          <p:cNvPr id="23" name="图形 22" descr="剪刀">
            <a:extLst>
              <a:ext uri="{FF2B5EF4-FFF2-40B4-BE49-F238E27FC236}">
                <a16:creationId xmlns:a16="http://schemas.microsoft.com/office/drawing/2014/main" id="{ABFBD405-C926-FB45-92D4-760652D16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1892" y="4004757"/>
            <a:ext cx="1753984" cy="1753984"/>
          </a:xfrm>
          <a:prstGeom prst="rect">
            <a:avLst/>
          </a:prstGeom>
        </p:spPr>
      </p:pic>
      <p:sp>
        <p:nvSpPr>
          <p:cNvPr id="24" name="下箭头 23">
            <a:extLst>
              <a:ext uri="{FF2B5EF4-FFF2-40B4-BE49-F238E27FC236}">
                <a16:creationId xmlns:a16="http://schemas.microsoft.com/office/drawing/2014/main" id="{E244C267-4466-4F4C-8A1C-EC2E9F40D8A5}"/>
              </a:ext>
            </a:extLst>
          </p:cNvPr>
          <p:cNvSpPr/>
          <p:nvPr/>
        </p:nvSpPr>
        <p:spPr>
          <a:xfrm rot="16200000">
            <a:off x="4066393" y="1320684"/>
            <a:ext cx="433505" cy="7336000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FF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17A1EF0-30D7-324A-A54E-FC81A8598299}"/>
              </a:ext>
            </a:extLst>
          </p:cNvPr>
          <p:cNvGrpSpPr/>
          <p:nvPr/>
        </p:nvGrpSpPr>
        <p:grpSpPr>
          <a:xfrm>
            <a:off x="193709" y="2713873"/>
            <a:ext cx="6119446" cy="1751207"/>
            <a:chOff x="6224954" y="5013009"/>
            <a:chExt cx="6119446" cy="175120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E3F44D5-8701-B34C-A174-A1CDCDD0D31D}"/>
                </a:ext>
              </a:extLst>
            </p:cNvPr>
            <p:cNvSpPr/>
            <p:nvPr/>
          </p:nvSpPr>
          <p:spPr>
            <a:xfrm>
              <a:off x="6224954" y="5013010"/>
              <a:ext cx="6119446" cy="175120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B45B0CD-25A3-6748-AFAD-90BAC00EF296}"/>
                </a:ext>
              </a:extLst>
            </p:cNvPr>
            <p:cNvSpPr/>
            <p:nvPr/>
          </p:nvSpPr>
          <p:spPr>
            <a:xfrm>
              <a:off x="6374709" y="5399974"/>
              <a:ext cx="4281569" cy="369332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蓝色结点为非叶子结点，表示递归求解。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9EBBC4E-EEB5-1C4E-97CD-0D1B1E821AEC}"/>
                </a:ext>
              </a:extLst>
            </p:cNvPr>
            <p:cNvSpPr/>
            <p:nvPr/>
          </p:nvSpPr>
          <p:spPr>
            <a:xfrm>
              <a:off x="6374709" y="5852712"/>
              <a:ext cx="5864184" cy="369332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红色结点为叶子结点，表示此时结算，也表示递归终止。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AA1A88-9EC1-CD4F-85F6-27135D3C43C7}"/>
                </a:ext>
              </a:extLst>
            </p:cNvPr>
            <p:cNvSpPr/>
            <p:nvPr/>
          </p:nvSpPr>
          <p:spPr>
            <a:xfrm>
              <a:off x="6374710" y="6298119"/>
              <a:ext cx="4281568" cy="369332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粉色结点也为叶子结点，表示递归终止。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1E17777-81F4-DD45-9E1F-86803556905A}"/>
                </a:ext>
              </a:extLst>
            </p:cNvPr>
            <p:cNvSpPr/>
            <p:nvPr/>
          </p:nvSpPr>
          <p:spPr>
            <a:xfrm>
              <a:off x="6374709" y="5013009"/>
              <a:ext cx="790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36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674</TotalTime>
  <Words>212</Words>
  <Application>Microsoft Macintosh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等线</vt:lpstr>
      <vt:lpstr>等线 Light</vt:lpstr>
      <vt:lpstr>黑体</vt:lpstr>
      <vt:lpstr>黑体</vt:lpstr>
      <vt:lpstr>楷体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17</cp:revision>
  <dcterms:created xsi:type="dcterms:W3CDTF">2019-06-28T08:05:15Z</dcterms:created>
  <dcterms:modified xsi:type="dcterms:W3CDTF">2019-07-25T16:41:29Z</dcterms:modified>
</cp:coreProperties>
</file>