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CAE61-41EE-A04D-AAFC-15F3CF3E2075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6D-22F0-A44D-891C-B4C6BDFBD4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46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901BCD-CCC4-2049-8056-ABBC320F140F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94069-35FF-384B-9761-27C4D9712ACA}"/>
              </a:ext>
            </a:extLst>
          </p:cNvPr>
          <p:cNvSpPr/>
          <p:nvPr/>
        </p:nvSpPr>
        <p:spPr>
          <a:xfrm>
            <a:off x="2880000" y="1888818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首先看索引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上的数字。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852493A5-7C6F-4441-B9F9-3C1758D06B7C}"/>
              </a:ext>
            </a:extLst>
          </p:cNvPr>
          <p:cNvSpPr/>
          <p:nvPr/>
        </p:nvSpPr>
        <p:spPr>
          <a:xfrm>
            <a:off x="3169382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45AEA5-0B9A-9546-8417-3B79C8563C6A}"/>
              </a:ext>
            </a:extLst>
          </p:cNvPr>
          <p:cNvSpPr/>
          <p:nvPr/>
        </p:nvSpPr>
        <p:spPr>
          <a:xfrm>
            <a:off x="753897" y="5991072"/>
            <a:ext cx="10763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在索引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上的是数字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，它应该放在索引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上，因此将索引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与索引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交换。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8DF877-CAAC-AD42-9EE5-28F040E2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600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7B0C21-3E55-224A-9DF6-EDC6C05D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39A0DD-A0AE-D946-9B3A-E38F06F8013F}"/>
              </a:ext>
            </a:extLst>
          </p:cNvPr>
          <p:cNvSpPr/>
          <p:nvPr/>
        </p:nvSpPr>
        <p:spPr>
          <a:xfrm>
            <a:off x="2880000" y="1861435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接下来还看索引 </a:t>
            </a:r>
            <a:r>
              <a:rPr kumimoji="1" lang="en-US" altLang="zh-CN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上的数字。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E43071-A805-2B45-BFAF-AAFB999643C6}"/>
              </a:ext>
            </a:extLst>
          </p:cNvPr>
          <p:cNvSpPr/>
          <p:nvPr/>
        </p:nvSpPr>
        <p:spPr>
          <a:xfrm>
            <a:off x="131250" y="5233625"/>
            <a:ext cx="11852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现在索引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上的数字是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，它不在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{1,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2,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3,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4}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这个集合中，是“无处安放”的元素，</a:t>
            </a:r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放在哪里都不对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上的元素等待后序如果有数字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会被交换过来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，接下来看下一个索引。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337204-2E08-4F4D-8A28-E5B5DEF1B46D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5E681D0E-084C-B342-BAE3-BEC9D311DD4B}"/>
              </a:ext>
            </a:extLst>
          </p:cNvPr>
          <p:cNvSpPr/>
          <p:nvPr/>
        </p:nvSpPr>
        <p:spPr>
          <a:xfrm>
            <a:off x="3169382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BFFC87-7683-3A4A-B381-BF57E79D1689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9522E44-E093-2542-878B-7891C1AF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4FB368-C395-2144-A47F-C9FB61207E6A}"/>
              </a:ext>
            </a:extLst>
          </p:cNvPr>
          <p:cNvSpPr/>
          <p:nvPr/>
        </p:nvSpPr>
        <p:spPr>
          <a:xfrm>
            <a:off x="5041904" y="1776127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C142D5-8107-254E-8581-FF454EB2494C}"/>
              </a:ext>
            </a:extLst>
          </p:cNvPr>
          <p:cNvSpPr/>
          <p:nvPr/>
        </p:nvSpPr>
        <p:spPr>
          <a:xfrm>
            <a:off x="103695" y="5495682"/>
            <a:ext cx="12009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D0097D-764A-5C4D-A48B-D144D33A262E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F4C2BDA-0F6E-B047-8C57-17721DF99BF1}"/>
              </a:ext>
            </a:extLst>
          </p:cNvPr>
          <p:cNvSpPr/>
          <p:nvPr/>
        </p:nvSpPr>
        <p:spPr>
          <a:xfrm>
            <a:off x="5174028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9E6855-C336-5842-85A9-9AAFB21C393A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41357D-5D90-5A45-AD2E-D47BB397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05DAA6-B290-4545-8D91-B16E49A663A0}"/>
              </a:ext>
            </a:extLst>
          </p:cNvPr>
          <p:cNvSpPr/>
          <p:nvPr/>
        </p:nvSpPr>
        <p:spPr>
          <a:xfrm>
            <a:off x="87985" y="5468332"/>
            <a:ext cx="12104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放对了，我们把它标红；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上现在放置的是数字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，它应该被放在索引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处，因此将索引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与索引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交换。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BDB06E-46B9-B649-B094-D87894E3317A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32949AD7-4FD4-674A-AA8E-2239356A5D18}"/>
              </a:ext>
            </a:extLst>
          </p:cNvPr>
          <p:cNvSpPr/>
          <p:nvPr/>
        </p:nvSpPr>
        <p:spPr>
          <a:xfrm>
            <a:off x="5174028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AA3D83-FCCA-CE4D-AAE5-9966BAD43F64}"/>
              </a:ext>
            </a:extLst>
          </p:cNvPr>
          <p:cNvSpPr/>
          <p:nvPr/>
        </p:nvSpPr>
        <p:spPr>
          <a:xfrm>
            <a:off x="5041904" y="1776127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915677-F602-204F-A786-0BE43E88F48F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C7D184-C786-9D4D-91D9-CB839F71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D0A26F-ADB2-4244-8D17-DCB08D140EE3}"/>
              </a:ext>
            </a:extLst>
          </p:cNvPr>
          <p:cNvSpPr/>
          <p:nvPr/>
        </p:nvSpPr>
        <p:spPr>
          <a:xfrm>
            <a:off x="251019" y="5192611"/>
            <a:ext cx="11532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上现在放置的数字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放对了，我们把它标红；</a:t>
            </a:r>
            <a:endParaRPr kumimoji="1" lang="en-US" altLang="zh-CN" sz="24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索引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上现在放置的是数字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，按照之前的分析，它不在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{1,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4}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这个集合中，是“无处安放”的元素，放在哪里都不对。</a:t>
            </a:r>
            <a:endParaRPr kumimoji="1" lang="en-US" altLang="zh-CN" sz="24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索引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上的元素等待后序如果有数字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会被交换过来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，接下来看下一个索引。</a:t>
            </a:r>
            <a:endParaRPr kumimoji="1" lang="en-US" altLang="zh-CN" sz="24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6385E6-9B19-154A-BD53-A8C69A226D9F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FEAB2EFA-B728-9647-8376-C9ADDE6B53A9}"/>
              </a:ext>
            </a:extLst>
          </p:cNvPr>
          <p:cNvSpPr/>
          <p:nvPr/>
        </p:nvSpPr>
        <p:spPr>
          <a:xfrm>
            <a:off x="5174028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3D0B29-AC83-664C-BA4A-D697D35879DE}"/>
              </a:ext>
            </a:extLst>
          </p:cNvPr>
          <p:cNvSpPr/>
          <p:nvPr/>
        </p:nvSpPr>
        <p:spPr>
          <a:xfrm>
            <a:off x="5041904" y="1776127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接下来还看索引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EF644-30EF-5449-BDB9-1034BEDE12A7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0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1B799-37B4-5245-B198-D0E02A590CE4}"/>
              </a:ext>
            </a:extLst>
          </p:cNvPr>
          <p:cNvSpPr/>
          <p:nvPr/>
        </p:nvSpPr>
        <p:spPr>
          <a:xfrm>
            <a:off x="348793" y="5967603"/>
            <a:ext cx="11617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放对了，接下来看下一个索引。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2298B1-F6A4-F74A-905D-6D40C43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83F5AB-7431-EE45-BE8C-D8B45B8CABB9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8E141227-53AF-B849-B0E1-D1319EFE47EE}"/>
              </a:ext>
            </a:extLst>
          </p:cNvPr>
          <p:cNvSpPr/>
          <p:nvPr/>
        </p:nvSpPr>
        <p:spPr>
          <a:xfrm>
            <a:off x="6920766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7F0536-5D6E-AE4B-8A85-49AB50EDC996}"/>
              </a:ext>
            </a:extLst>
          </p:cNvPr>
          <p:cNvSpPr/>
          <p:nvPr/>
        </p:nvSpPr>
        <p:spPr>
          <a:xfrm>
            <a:off x="6788642" y="1776127"/>
            <a:ext cx="5303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D7FAE6-274E-0D46-A276-32D23B4BA91D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8D0F7A-42E2-F44D-98A7-2AF8D1A1D0E3}"/>
              </a:ext>
            </a:extLst>
          </p:cNvPr>
          <p:cNvSpPr/>
          <p:nvPr/>
        </p:nvSpPr>
        <p:spPr>
          <a:xfrm>
            <a:off x="172825" y="5503598"/>
            <a:ext cx="12019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因为之前交换的操作，索引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上现在放置的数字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放对了。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此时认为“桶排序”已经完成。</a:t>
            </a:r>
            <a:endParaRPr kumimoji="1" lang="en-US" altLang="zh-CN" sz="2400" b="1" dirty="0">
              <a:solidFill>
                <a:srgbClr val="FF0000"/>
              </a:solidFill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现在需要从头到尾看一遍，找出第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个“最不和谐”的元素的索引值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楷体_GB2312" panose="02010609030101010101" pitchFamily="49" charset="-122"/>
              </a:rPr>
              <a:t> ，返回即可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1ABF5C-2EC2-D24A-8438-BAFCBF5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18320F-9042-864C-BD2F-CD8F729066CB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69D42F6C-6717-C040-9CB4-1C32744C67E2}"/>
              </a:ext>
            </a:extLst>
          </p:cNvPr>
          <p:cNvSpPr/>
          <p:nvPr/>
        </p:nvSpPr>
        <p:spPr>
          <a:xfrm>
            <a:off x="8809854" y="2318940"/>
            <a:ext cx="1086096" cy="48174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C88EFD-DF0C-D44C-A8F2-9B8B403BC53A}"/>
              </a:ext>
            </a:extLst>
          </p:cNvPr>
          <p:cNvSpPr/>
          <p:nvPr/>
        </p:nvSpPr>
        <p:spPr>
          <a:xfrm>
            <a:off x="8677730" y="1776127"/>
            <a:ext cx="3234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接下来看索引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上的数字。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E2631A-C674-2C4C-83E4-3D339DCDE26C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969423-1581-234E-98B8-517E47C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2880000"/>
            <a:ext cx="7335999" cy="252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：“缺失的第一个正数”题解配图（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39D0B6-2310-504D-BC0D-969F486EE619}"/>
              </a:ext>
            </a:extLst>
          </p:cNvPr>
          <p:cNvSpPr/>
          <p:nvPr/>
        </p:nvSpPr>
        <p:spPr>
          <a:xfrm>
            <a:off x="2880000" y="2082600"/>
            <a:ext cx="8181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最后从左到右看一遍，找到第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个“最不和谐”的索引值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+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 返回即可。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74B93202-07C3-2F4C-A067-BB5A7A051B42}"/>
              </a:ext>
            </a:extLst>
          </p:cNvPr>
          <p:cNvSpPr/>
          <p:nvPr/>
        </p:nvSpPr>
        <p:spPr>
          <a:xfrm rot="16200000">
            <a:off x="6331248" y="1568646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027C8-8AF8-FC46-B750-EA151BF553EE}"/>
              </a:ext>
            </a:extLst>
          </p:cNvPr>
          <p:cNvSpPr/>
          <p:nvPr/>
        </p:nvSpPr>
        <p:spPr>
          <a:xfrm>
            <a:off x="405352" y="5872705"/>
            <a:ext cx="1158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从左到右第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个不被标红的数是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-1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，它的索引是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，因此“缺失”的第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 个数字就是 </a:t>
            </a:r>
            <a:r>
              <a:rPr kumimoji="1" lang="en-US" altLang="zh-CN" sz="24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359668-A21A-7748-9EDB-7B4D3986CC0E}"/>
              </a:ext>
            </a:extLst>
          </p:cNvPr>
          <p:cNvSpPr txBox="1"/>
          <p:nvPr/>
        </p:nvSpPr>
        <p:spPr>
          <a:xfrm flipH="1">
            <a:off x="804679" y="781316"/>
            <a:ext cx="847445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思想：桶排序（一个萝卜一个坑）、抽屉原理、鸽巢原理。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053922-ADEB-394A-83A4-A9C4E933A464}"/>
              </a:ext>
            </a:extLst>
          </p:cNvPr>
          <p:cNvSpPr/>
          <p:nvPr/>
        </p:nvSpPr>
        <p:spPr>
          <a:xfrm>
            <a:off x="753897" y="1297746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输入: [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 为例。</a:t>
            </a:r>
            <a:endParaRPr lang="en-US" altLang="zh-CN" sz="2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9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106</TotalTime>
  <Words>871</Words>
  <Application>Microsoft Macintosh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黑体</vt:lpstr>
      <vt:lpstr>楷体_GB2312</vt:lpstr>
      <vt:lpstr>楷体_GB2312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2019-06-28T08:05:15Z</dcterms:created>
  <dcterms:modified xsi:type="dcterms:W3CDTF">2019-07-23T15:24:04Z</dcterms:modified>
</cp:coreProperties>
</file>