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8"/>
    <p:restoredTop sz="94647"/>
  </p:normalViewPr>
  <p:slideViewPr>
    <p:cSldViewPr snapToGrid="0" snapToObjects="1">
      <p:cViewPr varScale="1">
        <p:scale>
          <a:sx n="108" d="100"/>
          <a:sy n="108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2019/7/19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9F6F22E-304D-A347-8551-C5BCA7C0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620000"/>
            <a:ext cx="9520000" cy="5040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F911B7-F7B6-1247-82C0-44F8DBD67488}"/>
              </a:ext>
            </a:extLst>
          </p:cNvPr>
          <p:cNvSpPr/>
          <p:nvPr/>
        </p:nvSpPr>
        <p:spPr>
          <a:xfrm>
            <a:off x="380472" y="1273810"/>
            <a:ext cx="1164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如果我们允许结果中出现重复排列，根据第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46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题，得到的递归树是这样的。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871888-EEB8-DA49-BC2E-B19240040A0B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06C9DA-42CA-1545-878C-FE4C000407DD}"/>
              </a:ext>
            </a:extLst>
          </p:cNvPr>
          <p:cNvSpPr/>
          <p:nvPr/>
        </p:nvSpPr>
        <p:spPr>
          <a:xfrm>
            <a:off x="380472" y="1722136"/>
            <a:ext cx="3882770" cy="1077218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技巧：在更深的结点中出现的数字，</a:t>
            </a:r>
          </a:p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一定是在更浅层结点中未出现过的数字，因此可以使用一个布尔型数组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 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表示这个数位的数字在之前的层是否使用过。</a:t>
            </a:r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D70782-741A-D641-81AC-4F5DA64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620000"/>
            <a:ext cx="9520000" cy="504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D339EB-0A04-794B-8766-1C59FCD10E18}"/>
              </a:ext>
            </a:extLst>
          </p:cNvPr>
          <p:cNvSpPr/>
          <p:nvPr/>
        </p:nvSpPr>
        <p:spPr>
          <a:xfrm>
            <a:off x="380472" y="1273810"/>
            <a:ext cx="1164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现在，我们把相同的数字，进行区分：将第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”，表示为“</a:t>
            </a:r>
            <a:r>
              <a:rPr lang="en-US" altLang="zh-CN" b="1" dirty="0">
                <a:solidFill>
                  <a:srgbClr val="0432FF"/>
                </a:solidFill>
                <a:latin typeface="Times New Roman" charset="0"/>
                <a:ea typeface="楷体" charset="-122"/>
                <a:cs typeface="Times New Roman" charset="0"/>
              </a:rPr>
              <a:t>1’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”，就容易发现重复分支，在递归过程中把它剪掉即可。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F6BE3-4FA8-2947-ACD2-37B880794610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D383F-2362-7B43-A3DB-D83509BAB9BD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22E3C-009C-4D4E-A496-DD13C9B6A333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16CA2A-0B34-8042-8563-5BEECF9C7BDA}"/>
              </a:ext>
            </a:extLst>
          </p:cNvPr>
          <p:cNvSpPr/>
          <p:nvPr/>
        </p:nvSpPr>
        <p:spPr>
          <a:xfrm>
            <a:off x="7673592" y="2331232"/>
            <a:ext cx="4295966" cy="22784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DA5903-93DF-E145-8FD6-2D3296965B86}"/>
              </a:ext>
            </a:extLst>
          </p:cNvPr>
          <p:cNvSpPr/>
          <p:nvPr/>
        </p:nvSpPr>
        <p:spPr>
          <a:xfrm>
            <a:off x="7976219" y="4505919"/>
            <a:ext cx="4295966" cy="22784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D3686-021F-1746-8ECF-43E71BC0F9AE}"/>
              </a:ext>
            </a:extLst>
          </p:cNvPr>
          <p:cNvSpPr/>
          <p:nvPr/>
        </p:nvSpPr>
        <p:spPr>
          <a:xfrm>
            <a:off x="6864091" y="2099958"/>
            <a:ext cx="4295966" cy="5303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D1C452BE-7C75-BA44-811F-623FA96C09D9}"/>
              </a:ext>
            </a:extLst>
          </p:cNvPr>
          <p:cNvSpPr/>
          <p:nvPr/>
        </p:nvSpPr>
        <p:spPr>
          <a:xfrm>
            <a:off x="4838359" y="2976476"/>
            <a:ext cx="3241963" cy="3855584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AB9B3-CAEE-FF4A-9663-B15410234583}"/>
              </a:ext>
            </a:extLst>
          </p:cNvPr>
          <p:cNvSpPr/>
          <p:nvPr/>
        </p:nvSpPr>
        <p:spPr>
          <a:xfrm>
            <a:off x="7896855" y="2482671"/>
            <a:ext cx="3747924" cy="3046988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递归到这里时发现：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1’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与之前的分支（在同一层）的根结点选出的数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相等；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、并且这个分支还未选出的数里有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，与之前的分支（在同一层）还未选出的数里有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’，它们相等。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根结点一样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候选结点的集合也一样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，因此，这个结点递归下去产生的结点一定与前一个分支 （在同一层）重复，从图中看出的确如此，因此就在当前结点把这个分支剪掉。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E2E2381-E9CA-0444-891D-2843E10FB45E}"/>
              </a:ext>
            </a:extLst>
          </p:cNvPr>
          <p:cNvSpPr/>
          <p:nvPr/>
        </p:nvSpPr>
        <p:spPr>
          <a:xfrm rot="3269032">
            <a:off x="7057876" y="2554524"/>
            <a:ext cx="396256" cy="9059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D70782-741A-D641-81AC-4F5DA64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1620000"/>
            <a:ext cx="9520000" cy="504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D339EB-0A04-794B-8766-1C59FCD10E18}"/>
              </a:ext>
            </a:extLst>
          </p:cNvPr>
          <p:cNvSpPr/>
          <p:nvPr/>
        </p:nvSpPr>
        <p:spPr>
          <a:xfrm>
            <a:off x="380472" y="1273810"/>
            <a:ext cx="1164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现在，我们把相同的数字，进行区分：将第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”，表示为“</a:t>
            </a:r>
            <a:r>
              <a:rPr lang="en-US" altLang="zh-CN" b="1" dirty="0">
                <a:solidFill>
                  <a:srgbClr val="0432FF"/>
                </a:solidFill>
                <a:latin typeface="Times New Roman" charset="0"/>
                <a:ea typeface="楷体" charset="-122"/>
                <a:cs typeface="Times New Roman" charset="0"/>
              </a:rPr>
              <a:t>1’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”，就容易发现重复分支，在递归过程中把它剪掉即可。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F6BE3-4FA8-2947-ACD2-37B880794610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D383F-2362-7B43-A3DB-D83509BAB9BD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22E3C-009C-4D4E-A496-DD13C9B6A333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16CA2A-0B34-8042-8563-5BEECF9C7BDA}"/>
              </a:ext>
            </a:extLst>
          </p:cNvPr>
          <p:cNvSpPr/>
          <p:nvPr/>
        </p:nvSpPr>
        <p:spPr>
          <a:xfrm>
            <a:off x="4781712" y="3194463"/>
            <a:ext cx="3352885" cy="35899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DA5903-93DF-E145-8FD6-2D3296965B86}"/>
              </a:ext>
            </a:extLst>
          </p:cNvPr>
          <p:cNvSpPr/>
          <p:nvPr/>
        </p:nvSpPr>
        <p:spPr>
          <a:xfrm>
            <a:off x="5696801" y="2630286"/>
            <a:ext cx="1296738" cy="22784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CE0B35-D46B-FB4E-B435-184AA49248DC}"/>
              </a:ext>
            </a:extLst>
          </p:cNvPr>
          <p:cNvSpPr/>
          <p:nvPr/>
        </p:nvSpPr>
        <p:spPr>
          <a:xfrm>
            <a:off x="6170355" y="2105232"/>
            <a:ext cx="625556" cy="9089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F290A653-50A7-4042-81A7-89C01A1A2D46}"/>
              </a:ext>
            </a:extLst>
          </p:cNvPr>
          <p:cNvSpPr/>
          <p:nvPr/>
        </p:nvSpPr>
        <p:spPr>
          <a:xfrm>
            <a:off x="9616709" y="4403180"/>
            <a:ext cx="1973933" cy="2381239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AB9B3-CAEE-FF4A-9663-B15410234583}"/>
              </a:ext>
            </a:extLst>
          </p:cNvPr>
          <p:cNvSpPr/>
          <p:nvPr/>
        </p:nvSpPr>
        <p:spPr>
          <a:xfrm>
            <a:off x="1294462" y="3194463"/>
            <a:ext cx="6865434" cy="2062103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递归到这里时发现：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与之前的分支（在同一层）的根结点选出的数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一样；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、并且这个分支还未选出的数里有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1’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，之前的分支（在同一层）还未选出的数里有 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’，它们相等。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根结点一样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1600" b="1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候选结点的集合也一样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，因此，这个结点递归下去产生的结点一定与前一个分支 （在同一层）重复，从图中看出的确如此，因此就在当前结点把这个分支剪掉。</a:t>
            </a:r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DE2E2381-E9CA-0444-891D-2843E10FB45E}"/>
              </a:ext>
            </a:extLst>
          </p:cNvPr>
          <p:cNvSpPr/>
          <p:nvPr/>
        </p:nvSpPr>
        <p:spPr>
          <a:xfrm rot="17280247">
            <a:off x="8721303" y="3638579"/>
            <a:ext cx="396256" cy="199691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2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D70782-741A-D641-81AC-4F5DA646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18" y="3323868"/>
            <a:ext cx="6301581" cy="33361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D339EB-0A04-794B-8766-1C59FCD10E18}"/>
              </a:ext>
            </a:extLst>
          </p:cNvPr>
          <p:cNvSpPr/>
          <p:nvPr/>
        </p:nvSpPr>
        <p:spPr>
          <a:xfrm>
            <a:off x="380472" y="1273810"/>
            <a:ext cx="11648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现在，我们把相同的数字，进行区分：将第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2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个“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1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”，表示为“</a:t>
            </a:r>
            <a:r>
              <a:rPr lang="en-US" altLang="zh-CN" b="1" dirty="0">
                <a:solidFill>
                  <a:srgbClr val="0432FF"/>
                </a:solidFill>
                <a:latin typeface="Times New Roman" charset="0"/>
                <a:ea typeface="楷体" charset="-122"/>
                <a:cs typeface="Times New Roman" charset="0"/>
              </a:rPr>
              <a:t>1’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”，就容易发现重复分支，在递归过程中把它剪掉即可。</a:t>
            </a:r>
            <a:endParaRPr lang="en-US" altLang="zh-CN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F6BE3-4FA8-2947-ACD2-37B880794610}"/>
              </a:ext>
            </a:extLst>
          </p:cNvPr>
          <p:cNvSpPr txBox="1"/>
          <p:nvPr/>
        </p:nvSpPr>
        <p:spPr>
          <a:xfrm flipH="1">
            <a:off x="380472" y="789563"/>
            <a:ext cx="4219807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思想：“递归回溯”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“剪枝”。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D383F-2362-7B43-A3DB-D83509BAB9BD}"/>
              </a:ext>
            </a:extLst>
          </p:cNvPr>
          <p:cNvSpPr/>
          <p:nvPr/>
        </p:nvSpPr>
        <p:spPr>
          <a:xfrm>
            <a:off x="4688023" y="789563"/>
            <a:ext cx="7503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以示例输入：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，输出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: [[1,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[2,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1] ]</a:t>
            </a:r>
            <a:r>
              <a:rPr lang="zh-CN" altLang="en-US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为例进行说明。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F22E3C-009C-4D4E-A496-DD13C9B6A333}"/>
              </a:ext>
            </a:extLst>
          </p:cNvPr>
          <p:cNvSpPr/>
          <p:nvPr/>
        </p:nvSpPr>
        <p:spPr>
          <a:xfrm>
            <a:off x="2161880" y="102000"/>
            <a:ext cx="557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47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charset="-122"/>
                <a:cs typeface="Times New Roman" panose="02020603050405020304" pitchFamily="18" charset="0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：“全排列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6AB9B3-CAEE-FF4A-9663-B15410234583}"/>
              </a:ext>
            </a:extLst>
          </p:cNvPr>
          <p:cNvSpPr/>
          <p:nvPr/>
        </p:nvSpPr>
        <p:spPr>
          <a:xfrm>
            <a:off x="378507" y="1899788"/>
            <a:ext cx="10220667" cy="1323439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我们归纳出“剪枝” 要满足的条件：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、在“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同一层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”，它不是“从左向右数”的第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个分支（标在下图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处）；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、当前已经选出的数与“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同一层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”前一个分支已经选出的数相等（标在下图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处） ；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同一层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”前一个分支已经选出的数</a:t>
            </a:r>
            <a:r>
              <a:rPr lang="zh-CN" altLang="en-US" sz="2000" b="1" u="dbl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在“</a:t>
            </a:r>
            <a:r>
              <a:rPr lang="zh-CN" altLang="en-US" sz="2000" b="1" u="heavy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当前分支</a:t>
            </a:r>
            <a:r>
              <a:rPr lang="zh-CN" altLang="en-US" sz="2000" b="1" u="dbl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还未被使用（标在下图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处） 。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7AA4574-5778-A54B-8E14-32983147BC36}"/>
              </a:ext>
            </a:extLst>
          </p:cNvPr>
          <p:cNvSpPr/>
          <p:nvPr/>
        </p:nvSpPr>
        <p:spPr>
          <a:xfrm>
            <a:off x="6993824" y="4278760"/>
            <a:ext cx="2222365" cy="2495019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1E3A242-0375-E842-A818-7B77ACEBC393}"/>
              </a:ext>
            </a:extLst>
          </p:cNvPr>
          <p:cNvSpPr/>
          <p:nvPr/>
        </p:nvSpPr>
        <p:spPr>
          <a:xfrm>
            <a:off x="10221731" y="5177118"/>
            <a:ext cx="1292493" cy="1596661"/>
          </a:xfrm>
          <a:prstGeom prst="round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剪刀">
            <a:extLst>
              <a:ext uri="{FF2B5EF4-FFF2-40B4-BE49-F238E27FC236}">
                <a16:creationId xmlns:a16="http://schemas.microsoft.com/office/drawing/2014/main" id="{A3B44342-78BA-344A-8685-1094A60D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911" y="3591576"/>
            <a:ext cx="353397" cy="353397"/>
          </a:xfrm>
          <a:prstGeom prst="rect">
            <a:avLst/>
          </a:prstGeom>
        </p:spPr>
      </p:pic>
      <p:pic>
        <p:nvPicPr>
          <p:cNvPr id="21" name="图形 20" descr="剪刀">
            <a:extLst>
              <a:ext uri="{FF2B5EF4-FFF2-40B4-BE49-F238E27FC236}">
                <a16:creationId xmlns:a16="http://schemas.microsoft.com/office/drawing/2014/main" id="{06C4A00B-09A3-C34C-9FF5-FAA3650C6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1936" y="4675751"/>
            <a:ext cx="501367" cy="5013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90DE1B7-9F34-3441-8EEF-BC65A82C6E16}"/>
              </a:ext>
            </a:extLst>
          </p:cNvPr>
          <p:cNvSpPr/>
          <p:nvPr/>
        </p:nvSpPr>
        <p:spPr>
          <a:xfrm>
            <a:off x="8330416" y="4446171"/>
            <a:ext cx="1543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①：在第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层，处在第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个分支。 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52F657D-5098-5142-90C9-9592FF6D999D}"/>
              </a:ext>
            </a:extLst>
          </p:cNvPr>
          <p:cNvSpPr/>
          <p:nvPr/>
        </p:nvSpPr>
        <p:spPr>
          <a:xfrm>
            <a:off x="4095715" y="3969117"/>
            <a:ext cx="22079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② 当前已经选出的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1’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和“同一层”前一个分支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已经选出的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相等。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201064-6EE0-A84A-AFF6-645E6C2D9CFE}"/>
              </a:ext>
            </a:extLst>
          </p:cNvPr>
          <p:cNvSpPr/>
          <p:nvPr/>
        </p:nvSpPr>
        <p:spPr>
          <a:xfrm>
            <a:off x="6479458" y="3849205"/>
            <a:ext cx="2222090" cy="33933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9603F2E2-BD54-B14D-870D-3751D7C499BD}"/>
              </a:ext>
            </a:extLst>
          </p:cNvPr>
          <p:cNvSpPr/>
          <p:nvPr/>
        </p:nvSpPr>
        <p:spPr>
          <a:xfrm rot="14361878">
            <a:off x="6165611" y="3971518"/>
            <a:ext cx="340665" cy="38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5" name="下箭头 24">
            <a:extLst>
              <a:ext uri="{FF2B5EF4-FFF2-40B4-BE49-F238E27FC236}">
                <a16:creationId xmlns:a16="http://schemas.microsoft.com/office/drawing/2014/main" id="{D846D50D-4AAD-7247-8D22-627F4380CCA5}"/>
              </a:ext>
            </a:extLst>
          </p:cNvPr>
          <p:cNvSpPr/>
          <p:nvPr/>
        </p:nvSpPr>
        <p:spPr>
          <a:xfrm rot="7970822">
            <a:off x="8049229" y="4234106"/>
            <a:ext cx="340665" cy="3813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AB9E92-EC67-7443-9296-D6C762F8AB1A}"/>
              </a:ext>
            </a:extLst>
          </p:cNvPr>
          <p:cNvSpPr/>
          <p:nvPr/>
        </p:nvSpPr>
        <p:spPr>
          <a:xfrm>
            <a:off x="563356" y="5236784"/>
            <a:ext cx="4260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当前分支还未使用数字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，但是“同一层”的前一个分支已经使用了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，于是导致了当前层的候选集合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[1,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与前一层的候选集合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[1’,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2]</a:t>
            </a:r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 相等。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同一层的相邻两个分支，“已经选择的结点”和“候选集合”都一样，产生的结点也必然一样。</a:t>
            </a:r>
            <a:endParaRPr lang="en-US" altLang="zh-CN" sz="1400" dirty="0">
              <a:latin typeface="Times New Roman" panose="02020603050405020304" pitchFamily="18" charset="0"/>
              <a:ea typeface="KaiTi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3EC034-AC3D-944D-9235-10BC407E641F}"/>
              </a:ext>
            </a:extLst>
          </p:cNvPr>
          <p:cNvSpPr/>
          <p:nvPr/>
        </p:nvSpPr>
        <p:spPr>
          <a:xfrm>
            <a:off x="378507" y="3237633"/>
            <a:ext cx="4714595" cy="707886"/>
          </a:xfrm>
          <a:prstGeom prst="rect">
            <a:avLst/>
          </a:prstGeom>
          <a:solidFill>
            <a:srgbClr val="FF000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要实现剪枝，检测重复的前提是：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对输入数组进行排序（升序降序均可）。</a:t>
            </a: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id="{7200BBCC-CF3A-614B-BD3E-4B27D65FFB00}"/>
              </a:ext>
            </a:extLst>
          </p:cNvPr>
          <p:cNvSpPr/>
          <p:nvPr/>
        </p:nvSpPr>
        <p:spPr>
          <a:xfrm rot="15451557">
            <a:off x="6057406" y="3402017"/>
            <a:ext cx="340665" cy="32313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67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137</TotalTime>
  <Words>951</Words>
  <Application>Microsoft Macintosh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等线</vt:lpstr>
      <vt:lpstr>等线 Light</vt:lpstr>
      <vt:lpstr>黑体</vt:lpstr>
      <vt:lpstr>黑体</vt:lpstr>
      <vt:lpstr>楷体</vt:lpstr>
      <vt:lpstr>KaiTi_GB2312</vt:lpstr>
      <vt:lpstr>KaiTi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20</cp:revision>
  <dcterms:created xsi:type="dcterms:W3CDTF">2019-06-28T08:05:15Z</dcterms:created>
  <dcterms:modified xsi:type="dcterms:W3CDTF">2019-07-19T06:17:27Z</dcterms:modified>
</cp:coreProperties>
</file>