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  <p:sldId id="260" r:id="rId3"/>
    <p:sldId id="261" r:id="rId4"/>
    <p:sldId id="262" r:id="rId5"/>
    <p:sldId id="277" r:id="rId6"/>
    <p:sldId id="278" r:id="rId7"/>
    <p:sldId id="263" r:id="rId8"/>
    <p:sldId id="279" r:id="rId9"/>
    <p:sldId id="280" r:id="rId10"/>
    <p:sldId id="281" r:id="rId11"/>
    <p:sldId id="264" r:id="rId12"/>
    <p:sldId id="282" r:id="rId13"/>
    <p:sldId id="283" r:id="rId14"/>
    <p:sldId id="284" r:id="rId15"/>
    <p:sldId id="28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9"/>
    <p:restoredTop sz="94647"/>
  </p:normalViewPr>
  <p:slideViewPr>
    <p:cSldViewPr snapToGrid="0" snapToObjects="1">
      <p:cViewPr varScale="1">
        <p:scale>
          <a:sx n="135" d="100"/>
          <a:sy n="135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：“子集”题解配图（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CB7FFD-1813-9844-98B8-481DCE1B7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56" y="1507175"/>
            <a:ext cx="10286841" cy="488901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D931645-1AA0-8A49-BDD7-6F7455E39BF1}"/>
              </a:ext>
            </a:extLst>
          </p:cNvPr>
          <p:cNvSpPr/>
          <p:nvPr/>
        </p:nvSpPr>
        <p:spPr>
          <a:xfrm>
            <a:off x="820130" y="2026764"/>
            <a:ext cx="10944522" cy="45719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690087-F60A-D147-97D8-3B85FD37E9A8}"/>
              </a:ext>
            </a:extLst>
          </p:cNvPr>
          <p:cNvSpPr txBox="1"/>
          <p:nvPr/>
        </p:nvSpPr>
        <p:spPr>
          <a:xfrm flipH="1">
            <a:off x="808475" y="804715"/>
            <a:ext cx="305088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思想：递归回溯。</a:t>
            </a:r>
          </a:p>
        </p:txBody>
      </p:sp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4955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：“子集”题解配图（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CB7FFD-1813-9844-98B8-481DCE1B7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56" y="1507175"/>
            <a:ext cx="10286841" cy="488901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A1A1F18-AAD6-364A-A472-7DF04E1B1700}"/>
              </a:ext>
            </a:extLst>
          </p:cNvPr>
          <p:cNvSpPr/>
          <p:nvPr/>
        </p:nvSpPr>
        <p:spPr>
          <a:xfrm>
            <a:off x="480767" y="2037005"/>
            <a:ext cx="5825765" cy="68848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E82F31-4C81-C348-8429-E84BC1C03AAF}"/>
              </a:ext>
            </a:extLst>
          </p:cNvPr>
          <p:cNvSpPr/>
          <p:nvPr/>
        </p:nvSpPr>
        <p:spPr>
          <a:xfrm>
            <a:off x="6074476" y="3554722"/>
            <a:ext cx="10944522" cy="37785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2406B6-695D-C848-A9A8-01B0EB6E0C99}"/>
              </a:ext>
            </a:extLst>
          </p:cNvPr>
          <p:cNvSpPr/>
          <p:nvPr/>
        </p:nvSpPr>
        <p:spPr>
          <a:xfrm>
            <a:off x="8727647" y="1966105"/>
            <a:ext cx="8083959" cy="32152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679D7F-9446-A844-9914-A66FD9D5B4D1}"/>
              </a:ext>
            </a:extLst>
          </p:cNvPr>
          <p:cNvSpPr/>
          <p:nvPr/>
        </p:nvSpPr>
        <p:spPr>
          <a:xfrm>
            <a:off x="6963194" y="2037005"/>
            <a:ext cx="2312781" cy="3029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6A5EC0-DD1D-F043-871A-2968065E6B16}"/>
              </a:ext>
            </a:extLst>
          </p:cNvPr>
          <p:cNvSpPr/>
          <p:nvPr/>
        </p:nvSpPr>
        <p:spPr>
          <a:xfrm>
            <a:off x="7700056" y="2237684"/>
            <a:ext cx="2312781" cy="5611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665B57-67CF-2843-889D-FDCD27DCEC91}"/>
              </a:ext>
            </a:extLst>
          </p:cNvPr>
          <p:cNvSpPr txBox="1"/>
          <p:nvPr/>
        </p:nvSpPr>
        <p:spPr>
          <a:xfrm flipH="1">
            <a:off x="808475" y="804715"/>
            <a:ext cx="305088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思想：递归回溯。</a:t>
            </a:r>
          </a:p>
        </p:txBody>
      </p:sp>
    </p:spTree>
    <p:extLst>
      <p:ext uri="{BB962C8B-B14F-4D97-AF65-F5344CB8AC3E}">
        <p14:creationId xmlns:p14="http://schemas.microsoft.com/office/powerpoint/2010/main" val="670280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4943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：“子集”题解配图（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CB7FFD-1813-9844-98B8-481DCE1B7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56" y="1507175"/>
            <a:ext cx="10286841" cy="488901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2C7E4A1-209E-BE45-ACB8-9FC964F2A747}"/>
              </a:ext>
            </a:extLst>
          </p:cNvPr>
          <p:cNvSpPr/>
          <p:nvPr/>
        </p:nvSpPr>
        <p:spPr>
          <a:xfrm>
            <a:off x="480767" y="2037005"/>
            <a:ext cx="5825765" cy="68848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A2477D-BB01-5E46-A0BF-B7583ED1BEC7}"/>
              </a:ext>
            </a:extLst>
          </p:cNvPr>
          <p:cNvSpPr/>
          <p:nvPr/>
        </p:nvSpPr>
        <p:spPr>
          <a:xfrm>
            <a:off x="8727647" y="1966105"/>
            <a:ext cx="8083959" cy="32152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ED2AECE-B988-FA48-9479-AC0B14A9CB9C}"/>
              </a:ext>
            </a:extLst>
          </p:cNvPr>
          <p:cNvSpPr/>
          <p:nvPr/>
        </p:nvSpPr>
        <p:spPr>
          <a:xfrm>
            <a:off x="6963194" y="2037005"/>
            <a:ext cx="2312781" cy="3029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7E96A6-E3BD-F943-A152-B98C73DF5B38}"/>
              </a:ext>
            </a:extLst>
          </p:cNvPr>
          <p:cNvSpPr/>
          <p:nvPr/>
        </p:nvSpPr>
        <p:spPr>
          <a:xfrm>
            <a:off x="7700056" y="2237684"/>
            <a:ext cx="2312781" cy="5611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4C8330-6D24-8F40-8948-EA40176B8095}"/>
              </a:ext>
            </a:extLst>
          </p:cNvPr>
          <p:cNvSpPr txBox="1"/>
          <p:nvPr/>
        </p:nvSpPr>
        <p:spPr>
          <a:xfrm flipH="1">
            <a:off x="808475" y="804715"/>
            <a:ext cx="305088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思想：递归回溯。</a:t>
            </a:r>
          </a:p>
        </p:txBody>
      </p:sp>
    </p:spTree>
    <p:extLst>
      <p:ext uri="{BB962C8B-B14F-4D97-AF65-F5344CB8AC3E}">
        <p14:creationId xmlns:p14="http://schemas.microsoft.com/office/powerpoint/2010/main" val="101370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4955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：“子集”题解配图（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CB7FFD-1813-9844-98B8-481DCE1B7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56" y="1507175"/>
            <a:ext cx="10286841" cy="488901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A1A1F18-AAD6-364A-A472-7DF04E1B1700}"/>
              </a:ext>
            </a:extLst>
          </p:cNvPr>
          <p:cNvSpPr/>
          <p:nvPr/>
        </p:nvSpPr>
        <p:spPr>
          <a:xfrm>
            <a:off x="480767" y="2037005"/>
            <a:ext cx="5825765" cy="68848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E82F31-4C81-C348-8429-E84BC1C03AAF}"/>
              </a:ext>
            </a:extLst>
          </p:cNvPr>
          <p:cNvSpPr/>
          <p:nvPr/>
        </p:nvSpPr>
        <p:spPr>
          <a:xfrm>
            <a:off x="6074476" y="3554722"/>
            <a:ext cx="10944522" cy="37785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2406B6-695D-C848-A9A8-01B0EB6E0C99}"/>
              </a:ext>
            </a:extLst>
          </p:cNvPr>
          <p:cNvSpPr/>
          <p:nvPr/>
        </p:nvSpPr>
        <p:spPr>
          <a:xfrm>
            <a:off x="8727647" y="1966105"/>
            <a:ext cx="8083959" cy="32152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679D7F-9446-A844-9914-A66FD9D5B4D1}"/>
              </a:ext>
            </a:extLst>
          </p:cNvPr>
          <p:cNvSpPr/>
          <p:nvPr/>
        </p:nvSpPr>
        <p:spPr>
          <a:xfrm>
            <a:off x="6963194" y="2037005"/>
            <a:ext cx="2312781" cy="3029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6A5EC0-DD1D-F043-871A-2968065E6B16}"/>
              </a:ext>
            </a:extLst>
          </p:cNvPr>
          <p:cNvSpPr/>
          <p:nvPr/>
        </p:nvSpPr>
        <p:spPr>
          <a:xfrm>
            <a:off x="7700056" y="2237684"/>
            <a:ext cx="2312781" cy="5611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3D84DD-5134-724F-A7EF-5F1015429600}"/>
              </a:ext>
            </a:extLst>
          </p:cNvPr>
          <p:cNvSpPr txBox="1"/>
          <p:nvPr/>
        </p:nvSpPr>
        <p:spPr>
          <a:xfrm flipH="1">
            <a:off x="808475" y="804715"/>
            <a:ext cx="305088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思想：递归回溯。</a:t>
            </a:r>
          </a:p>
        </p:txBody>
      </p:sp>
    </p:spTree>
    <p:extLst>
      <p:ext uri="{BB962C8B-B14F-4D97-AF65-F5344CB8AC3E}">
        <p14:creationId xmlns:p14="http://schemas.microsoft.com/office/powerpoint/2010/main" val="356373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4955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：“子集”题解配图（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CB7FFD-1813-9844-98B8-481DCE1B7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56" y="1507175"/>
            <a:ext cx="10286841" cy="488901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A1A1F18-AAD6-364A-A472-7DF04E1B1700}"/>
              </a:ext>
            </a:extLst>
          </p:cNvPr>
          <p:cNvSpPr/>
          <p:nvPr/>
        </p:nvSpPr>
        <p:spPr>
          <a:xfrm>
            <a:off x="480767" y="2037005"/>
            <a:ext cx="5825765" cy="68848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E82F31-4C81-C348-8429-E84BC1C03AAF}"/>
              </a:ext>
            </a:extLst>
          </p:cNvPr>
          <p:cNvSpPr/>
          <p:nvPr/>
        </p:nvSpPr>
        <p:spPr>
          <a:xfrm>
            <a:off x="6074476" y="2037005"/>
            <a:ext cx="10944522" cy="37785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4123E2-1C61-0343-A22B-CD5CC6FE2266}"/>
              </a:ext>
            </a:extLst>
          </p:cNvPr>
          <p:cNvSpPr txBox="1"/>
          <p:nvPr/>
        </p:nvSpPr>
        <p:spPr>
          <a:xfrm flipH="1">
            <a:off x="808475" y="804715"/>
            <a:ext cx="305088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思想：递归回溯。</a:t>
            </a:r>
          </a:p>
        </p:txBody>
      </p:sp>
    </p:spTree>
    <p:extLst>
      <p:ext uri="{BB962C8B-B14F-4D97-AF65-F5344CB8AC3E}">
        <p14:creationId xmlns:p14="http://schemas.microsoft.com/office/powerpoint/2010/main" val="3843434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4955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：“子集”题解配图（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CB7FFD-1813-9844-98B8-481DCE1B7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56" y="1507175"/>
            <a:ext cx="10286841" cy="488901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A1A1F18-AAD6-364A-A472-7DF04E1B1700}"/>
              </a:ext>
            </a:extLst>
          </p:cNvPr>
          <p:cNvSpPr/>
          <p:nvPr/>
        </p:nvSpPr>
        <p:spPr>
          <a:xfrm>
            <a:off x="480767" y="2037005"/>
            <a:ext cx="5825765" cy="68848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E82F31-4C81-C348-8429-E84BC1C03AAF}"/>
              </a:ext>
            </a:extLst>
          </p:cNvPr>
          <p:cNvSpPr/>
          <p:nvPr/>
        </p:nvSpPr>
        <p:spPr>
          <a:xfrm>
            <a:off x="2024918" y="2037005"/>
            <a:ext cx="5075238" cy="37785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665140B-EFA2-5645-B844-2B50D8B6910E}"/>
              </a:ext>
            </a:extLst>
          </p:cNvPr>
          <p:cNvSpPr/>
          <p:nvPr/>
        </p:nvSpPr>
        <p:spPr>
          <a:xfrm>
            <a:off x="3536857" y="2875175"/>
            <a:ext cx="5075238" cy="38113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EF9E82-E3AD-9644-86E7-DBE0AA748126}"/>
              </a:ext>
            </a:extLst>
          </p:cNvPr>
          <p:cNvSpPr/>
          <p:nvPr/>
        </p:nvSpPr>
        <p:spPr>
          <a:xfrm>
            <a:off x="2534195" y="2566835"/>
            <a:ext cx="5075238" cy="37785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16B8AD-ABAB-8040-B2EF-C7A66DBA3A45}"/>
              </a:ext>
            </a:extLst>
          </p:cNvPr>
          <p:cNvSpPr txBox="1"/>
          <p:nvPr/>
        </p:nvSpPr>
        <p:spPr>
          <a:xfrm flipH="1">
            <a:off x="808475" y="804715"/>
            <a:ext cx="305088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思想：递归回溯。</a:t>
            </a:r>
          </a:p>
        </p:txBody>
      </p:sp>
    </p:spTree>
    <p:extLst>
      <p:ext uri="{BB962C8B-B14F-4D97-AF65-F5344CB8AC3E}">
        <p14:creationId xmlns:p14="http://schemas.microsoft.com/office/powerpoint/2010/main" val="326564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4955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：“子集”题解配图（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CB7FFD-1813-9844-98B8-481DCE1B7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56" y="1507175"/>
            <a:ext cx="10286841" cy="488901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D931645-1AA0-8A49-BDD7-6F7455E39BF1}"/>
              </a:ext>
            </a:extLst>
          </p:cNvPr>
          <p:cNvSpPr/>
          <p:nvPr/>
        </p:nvSpPr>
        <p:spPr>
          <a:xfrm>
            <a:off x="820130" y="2026764"/>
            <a:ext cx="10944522" cy="45719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6CA0F7-64B2-894A-AAEF-371DF74DC3F3}"/>
              </a:ext>
            </a:extLst>
          </p:cNvPr>
          <p:cNvSpPr txBox="1"/>
          <p:nvPr/>
        </p:nvSpPr>
        <p:spPr>
          <a:xfrm flipH="1">
            <a:off x="808475" y="804715"/>
            <a:ext cx="305088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思想：递归回溯。</a:t>
            </a:r>
          </a:p>
        </p:txBody>
      </p:sp>
    </p:spTree>
    <p:extLst>
      <p:ext uri="{BB962C8B-B14F-4D97-AF65-F5344CB8AC3E}">
        <p14:creationId xmlns:p14="http://schemas.microsoft.com/office/powerpoint/2010/main" val="375446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：“子集”题解配图（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CB7FFD-1813-9844-98B8-481DCE1B7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56" y="1507175"/>
            <a:ext cx="10286841" cy="488901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1B160FC-FBCF-B843-A3CF-527035766489}"/>
              </a:ext>
            </a:extLst>
          </p:cNvPr>
          <p:cNvSpPr/>
          <p:nvPr/>
        </p:nvSpPr>
        <p:spPr>
          <a:xfrm>
            <a:off x="820130" y="3535053"/>
            <a:ext cx="10944522" cy="45719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40D4A6-4154-A941-B125-3448DB31BFEA}"/>
              </a:ext>
            </a:extLst>
          </p:cNvPr>
          <p:cNvSpPr/>
          <p:nvPr/>
        </p:nvSpPr>
        <p:spPr>
          <a:xfrm>
            <a:off x="6074476" y="2037005"/>
            <a:ext cx="10944522" cy="37785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9B8BA5-B235-0743-A3AC-B1951BE175C6}"/>
              </a:ext>
            </a:extLst>
          </p:cNvPr>
          <p:cNvSpPr txBox="1"/>
          <p:nvPr/>
        </p:nvSpPr>
        <p:spPr>
          <a:xfrm flipH="1">
            <a:off x="808475" y="804715"/>
            <a:ext cx="305088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思想：递归回溯。</a:t>
            </a:r>
          </a:p>
        </p:txBody>
      </p:sp>
    </p:spTree>
    <p:extLst>
      <p:ext uri="{BB962C8B-B14F-4D97-AF65-F5344CB8AC3E}">
        <p14:creationId xmlns:p14="http://schemas.microsoft.com/office/powerpoint/2010/main" val="305189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：“子集”题解配图（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CB7FFD-1813-9844-98B8-481DCE1B7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56" y="1507175"/>
            <a:ext cx="10286841" cy="488901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03276E6-A3D3-8C42-94AE-196E601474EC}"/>
              </a:ext>
            </a:extLst>
          </p:cNvPr>
          <p:cNvSpPr/>
          <p:nvPr/>
        </p:nvSpPr>
        <p:spPr>
          <a:xfrm>
            <a:off x="820130" y="4883086"/>
            <a:ext cx="10944522" cy="45719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C151C3-711C-B044-BDAD-B22B7E89E371}"/>
              </a:ext>
            </a:extLst>
          </p:cNvPr>
          <p:cNvSpPr/>
          <p:nvPr/>
        </p:nvSpPr>
        <p:spPr>
          <a:xfrm>
            <a:off x="6074476" y="2037005"/>
            <a:ext cx="10944522" cy="37785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E01351-C016-844A-8E0B-9886F74AAC69}"/>
              </a:ext>
            </a:extLst>
          </p:cNvPr>
          <p:cNvSpPr/>
          <p:nvPr/>
        </p:nvSpPr>
        <p:spPr>
          <a:xfrm>
            <a:off x="4017388" y="3530850"/>
            <a:ext cx="10944522" cy="45719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11C44B-9CDA-4F40-8F49-F18BCB3696E5}"/>
              </a:ext>
            </a:extLst>
          </p:cNvPr>
          <p:cNvSpPr/>
          <p:nvPr/>
        </p:nvSpPr>
        <p:spPr>
          <a:xfrm>
            <a:off x="972530" y="5035486"/>
            <a:ext cx="10944522" cy="45719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C0DD57-6A85-E94B-82EC-A44C04E366AA}"/>
              </a:ext>
            </a:extLst>
          </p:cNvPr>
          <p:cNvSpPr txBox="1"/>
          <p:nvPr/>
        </p:nvSpPr>
        <p:spPr>
          <a:xfrm flipH="1">
            <a:off x="808475" y="804715"/>
            <a:ext cx="305088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思想：递归回溯。</a:t>
            </a:r>
          </a:p>
        </p:txBody>
      </p:sp>
    </p:spTree>
    <p:extLst>
      <p:ext uri="{BB962C8B-B14F-4D97-AF65-F5344CB8AC3E}">
        <p14:creationId xmlns:p14="http://schemas.microsoft.com/office/powerpoint/2010/main" val="186828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：“子集”题解配图（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CB7FFD-1813-9844-98B8-481DCE1B7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56" y="1507175"/>
            <a:ext cx="10286841" cy="488901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1FD29CE-3A4F-3B4C-BD4C-EF5B69ED903C}"/>
              </a:ext>
            </a:extLst>
          </p:cNvPr>
          <p:cNvSpPr/>
          <p:nvPr/>
        </p:nvSpPr>
        <p:spPr>
          <a:xfrm>
            <a:off x="6074476" y="2037005"/>
            <a:ext cx="10944522" cy="37785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0418AD-434C-A340-B65D-87BF5D0D429C}"/>
              </a:ext>
            </a:extLst>
          </p:cNvPr>
          <p:cNvSpPr/>
          <p:nvPr/>
        </p:nvSpPr>
        <p:spPr>
          <a:xfrm>
            <a:off x="4017388" y="3530850"/>
            <a:ext cx="10944522" cy="45719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071497-C232-CD46-B318-CE26DA10817C}"/>
              </a:ext>
            </a:extLst>
          </p:cNvPr>
          <p:cNvSpPr txBox="1"/>
          <p:nvPr/>
        </p:nvSpPr>
        <p:spPr>
          <a:xfrm flipH="1">
            <a:off x="808475" y="804715"/>
            <a:ext cx="305088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思想：递归回溯。</a:t>
            </a:r>
          </a:p>
        </p:txBody>
      </p:sp>
    </p:spTree>
    <p:extLst>
      <p:ext uri="{BB962C8B-B14F-4D97-AF65-F5344CB8AC3E}">
        <p14:creationId xmlns:p14="http://schemas.microsoft.com/office/powerpoint/2010/main" val="387131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：“子集”题解配图（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CB7FFD-1813-9844-98B8-481DCE1B7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56" y="1507175"/>
            <a:ext cx="10286841" cy="488901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03276E6-A3D3-8C42-94AE-196E601474EC}"/>
              </a:ext>
            </a:extLst>
          </p:cNvPr>
          <p:cNvSpPr/>
          <p:nvPr/>
        </p:nvSpPr>
        <p:spPr>
          <a:xfrm>
            <a:off x="820130" y="4883086"/>
            <a:ext cx="10944522" cy="45719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C151C3-711C-B044-BDAD-B22B7E89E371}"/>
              </a:ext>
            </a:extLst>
          </p:cNvPr>
          <p:cNvSpPr/>
          <p:nvPr/>
        </p:nvSpPr>
        <p:spPr>
          <a:xfrm>
            <a:off x="6074476" y="2037005"/>
            <a:ext cx="10944522" cy="37785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E01351-C016-844A-8E0B-9886F74AAC69}"/>
              </a:ext>
            </a:extLst>
          </p:cNvPr>
          <p:cNvSpPr/>
          <p:nvPr/>
        </p:nvSpPr>
        <p:spPr>
          <a:xfrm>
            <a:off x="4017388" y="3530850"/>
            <a:ext cx="10944522" cy="45719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11C44B-9CDA-4F40-8F49-F18BCB3696E5}"/>
              </a:ext>
            </a:extLst>
          </p:cNvPr>
          <p:cNvSpPr/>
          <p:nvPr/>
        </p:nvSpPr>
        <p:spPr>
          <a:xfrm>
            <a:off x="972530" y="5035486"/>
            <a:ext cx="10944522" cy="45719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336509-033D-E84D-928F-2D081E143FD9}"/>
              </a:ext>
            </a:extLst>
          </p:cNvPr>
          <p:cNvSpPr txBox="1"/>
          <p:nvPr/>
        </p:nvSpPr>
        <p:spPr>
          <a:xfrm flipH="1">
            <a:off x="808475" y="804715"/>
            <a:ext cx="305088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思想：递归回溯。</a:t>
            </a:r>
          </a:p>
        </p:txBody>
      </p:sp>
    </p:spTree>
    <p:extLst>
      <p:ext uri="{BB962C8B-B14F-4D97-AF65-F5344CB8AC3E}">
        <p14:creationId xmlns:p14="http://schemas.microsoft.com/office/powerpoint/2010/main" val="327488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：“子集”题解配图（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CB7FFD-1813-9844-98B8-481DCE1B7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56" y="1507175"/>
            <a:ext cx="10286841" cy="488901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03276E6-A3D3-8C42-94AE-196E601474EC}"/>
              </a:ext>
            </a:extLst>
          </p:cNvPr>
          <p:cNvSpPr/>
          <p:nvPr/>
        </p:nvSpPr>
        <p:spPr>
          <a:xfrm>
            <a:off x="536851" y="3530850"/>
            <a:ext cx="4119990" cy="59242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C151C3-711C-B044-BDAD-B22B7E89E371}"/>
              </a:ext>
            </a:extLst>
          </p:cNvPr>
          <p:cNvSpPr/>
          <p:nvPr/>
        </p:nvSpPr>
        <p:spPr>
          <a:xfrm>
            <a:off x="6074476" y="2037005"/>
            <a:ext cx="10944522" cy="37785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E01351-C016-844A-8E0B-9886F74AAC69}"/>
              </a:ext>
            </a:extLst>
          </p:cNvPr>
          <p:cNvSpPr/>
          <p:nvPr/>
        </p:nvSpPr>
        <p:spPr>
          <a:xfrm>
            <a:off x="4017388" y="3530850"/>
            <a:ext cx="10944522" cy="45719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436149-8125-CB46-85C4-73A1FF214B9A}"/>
              </a:ext>
            </a:extLst>
          </p:cNvPr>
          <p:cNvSpPr txBox="1"/>
          <p:nvPr/>
        </p:nvSpPr>
        <p:spPr>
          <a:xfrm flipH="1">
            <a:off x="808475" y="804715"/>
            <a:ext cx="305088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思想：递归回溯。</a:t>
            </a:r>
          </a:p>
        </p:txBody>
      </p:sp>
    </p:spTree>
    <p:extLst>
      <p:ext uri="{BB962C8B-B14F-4D97-AF65-F5344CB8AC3E}">
        <p14:creationId xmlns:p14="http://schemas.microsoft.com/office/powerpoint/2010/main" val="58632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：“子集”题解配图（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CB7FFD-1813-9844-98B8-481DCE1B7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56" y="1507175"/>
            <a:ext cx="10286841" cy="488901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A1A1F18-AAD6-364A-A472-7DF04E1B1700}"/>
              </a:ext>
            </a:extLst>
          </p:cNvPr>
          <p:cNvSpPr/>
          <p:nvPr/>
        </p:nvSpPr>
        <p:spPr>
          <a:xfrm>
            <a:off x="104792" y="3555037"/>
            <a:ext cx="4119990" cy="53856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E82F31-4C81-C348-8429-E84BC1C03AAF}"/>
              </a:ext>
            </a:extLst>
          </p:cNvPr>
          <p:cNvSpPr/>
          <p:nvPr/>
        </p:nvSpPr>
        <p:spPr>
          <a:xfrm>
            <a:off x="6074476" y="2037005"/>
            <a:ext cx="10944522" cy="37785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F167B8-8462-0C4A-BE96-24E306B0964D}"/>
              </a:ext>
            </a:extLst>
          </p:cNvPr>
          <p:cNvSpPr txBox="1"/>
          <p:nvPr/>
        </p:nvSpPr>
        <p:spPr>
          <a:xfrm flipH="1">
            <a:off x="808475" y="804715"/>
            <a:ext cx="305088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思想：递归回溯。</a:t>
            </a:r>
          </a:p>
        </p:txBody>
      </p:sp>
    </p:spTree>
    <p:extLst>
      <p:ext uri="{BB962C8B-B14F-4D97-AF65-F5344CB8AC3E}">
        <p14:creationId xmlns:p14="http://schemas.microsoft.com/office/powerpoint/2010/main" val="297382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：“子集”题解配图（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CB7FFD-1813-9844-98B8-481DCE1B7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56" y="1507175"/>
            <a:ext cx="10286841" cy="488901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A1A1F18-AAD6-364A-A472-7DF04E1B1700}"/>
              </a:ext>
            </a:extLst>
          </p:cNvPr>
          <p:cNvSpPr/>
          <p:nvPr/>
        </p:nvSpPr>
        <p:spPr>
          <a:xfrm>
            <a:off x="480767" y="3536183"/>
            <a:ext cx="5825765" cy="53856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E82F31-4C81-C348-8429-E84BC1C03AAF}"/>
              </a:ext>
            </a:extLst>
          </p:cNvPr>
          <p:cNvSpPr/>
          <p:nvPr/>
        </p:nvSpPr>
        <p:spPr>
          <a:xfrm>
            <a:off x="6074476" y="2037005"/>
            <a:ext cx="10944522" cy="37785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D5072D-DB54-A443-A96D-2714F38543B5}"/>
              </a:ext>
            </a:extLst>
          </p:cNvPr>
          <p:cNvSpPr txBox="1"/>
          <p:nvPr/>
        </p:nvSpPr>
        <p:spPr>
          <a:xfrm flipH="1">
            <a:off x="808475" y="804715"/>
            <a:ext cx="305088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思想：递归回溯。</a:t>
            </a:r>
          </a:p>
        </p:txBody>
      </p:sp>
    </p:spTree>
    <p:extLst>
      <p:ext uri="{BB962C8B-B14F-4D97-AF65-F5344CB8AC3E}">
        <p14:creationId xmlns:p14="http://schemas.microsoft.com/office/powerpoint/2010/main" val="379740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：“子集”题解配图（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CB7FFD-1813-9844-98B8-481DCE1B7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56" y="1507175"/>
            <a:ext cx="10286841" cy="488901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A1A1F18-AAD6-364A-A472-7DF04E1B1700}"/>
              </a:ext>
            </a:extLst>
          </p:cNvPr>
          <p:cNvSpPr/>
          <p:nvPr/>
        </p:nvSpPr>
        <p:spPr>
          <a:xfrm>
            <a:off x="480767" y="2037005"/>
            <a:ext cx="5825765" cy="68848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E82F31-4C81-C348-8429-E84BC1C03AAF}"/>
              </a:ext>
            </a:extLst>
          </p:cNvPr>
          <p:cNvSpPr/>
          <p:nvPr/>
        </p:nvSpPr>
        <p:spPr>
          <a:xfrm>
            <a:off x="6074476" y="2037005"/>
            <a:ext cx="10944522" cy="37785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2347A1-B444-E242-99FC-C6E3CF73A152}"/>
              </a:ext>
            </a:extLst>
          </p:cNvPr>
          <p:cNvSpPr txBox="1"/>
          <p:nvPr/>
        </p:nvSpPr>
        <p:spPr>
          <a:xfrm flipH="1">
            <a:off x="808475" y="804715"/>
            <a:ext cx="305088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思想：递归回溯。</a:t>
            </a:r>
          </a:p>
        </p:txBody>
      </p:sp>
    </p:spTree>
    <p:extLst>
      <p:ext uri="{BB962C8B-B14F-4D97-AF65-F5344CB8AC3E}">
        <p14:creationId xmlns:p14="http://schemas.microsoft.com/office/powerpoint/2010/main" val="59292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64</TotalTime>
  <Words>285</Words>
  <Application>Microsoft Macintosh PowerPoint</Application>
  <PresentationFormat>宽屏</PresentationFormat>
  <Paragraphs>30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等线</vt:lpstr>
      <vt:lpstr>等线 Light</vt:lpstr>
      <vt:lpstr>黑体</vt:lpstr>
      <vt:lpstr>KaiTi_GB2312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11</cp:revision>
  <dcterms:created xsi:type="dcterms:W3CDTF">2019-06-28T08:05:15Z</dcterms:created>
  <dcterms:modified xsi:type="dcterms:W3CDTF">2019-06-29T18:14:10Z</dcterms:modified>
</cp:coreProperties>
</file>