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47"/>
  </p:normalViewPr>
  <p:slideViewPr>
    <p:cSldViewPr snapToGrid="0" snapToObjects="1">
      <p:cViewPr varScale="1">
        <p:scale>
          <a:sx n="135" d="100"/>
          <a:sy n="135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2019/6/29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9140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105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：“从前序与中序遍历序列构造二叉树”题解配图（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FCF714D-C80C-A241-8A74-69C6C608F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670"/>
          <a:stretch/>
        </p:blipFill>
        <p:spPr>
          <a:xfrm>
            <a:off x="395929" y="876948"/>
            <a:ext cx="11682408" cy="5627549"/>
          </a:xfrm>
          <a:prstGeom prst="rect">
            <a:avLst/>
          </a:prstGeom>
        </p:spPr>
      </p:pic>
      <p:sp>
        <p:nvSpPr>
          <p:cNvPr id="14" name="左大括号 13">
            <a:extLst>
              <a:ext uri="{FF2B5EF4-FFF2-40B4-BE49-F238E27FC236}">
                <a16:creationId xmlns:a16="http://schemas.microsoft.com/office/drawing/2014/main" id="{F24DB5AB-A3C5-A14C-8316-881AF791D53F}"/>
              </a:ext>
            </a:extLst>
          </p:cNvPr>
          <p:cNvSpPr/>
          <p:nvPr/>
        </p:nvSpPr>
        <p:spPr>
          <a:xfrm rot="5400000">
            <a:off x="4480047" y="1225584"/>
            <a:ext cx="248065" cy="2410194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F45DEF-BF43-8745-A820-896324F5E383}"/>
              </a:ext>
            </a:extLst>
          </p:cNvPr>
          <p:cNvSpPr/>
          <p:nvPr/>
        </p:nvSpPr>
        <p:spPr>
          <a:xfrm>
            <a:off x="3452102" y="188223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的左子树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10E1C6-13AE-9849-A5EB-FD4BD0AB2AC6}"/>
              </a:ext>
            </a:extLst>
          </p:cNvPr>
          <p:cNvSpPr/>
          <p:nvPr/>
        </p:nvSpPr>
        <p:spPr>
          <a:xfrm>
            <a:off x="6325911" y="188223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67C3899-FC7A-F44C-A0F5-AE08293BA008}"/>
              </a:ext>
            </a:extLst>
          </p:cNvPr>
          <p:cNvSpPr/>
          <p:nvPr/>
        </p:nvSpPr>
        <p:spPr>
          <a:xfrm rot="5400000">
            <a:off x="7359290" y="831275"/>
            <a:ext cx="248065" cy="3198811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4D8A369-1465-C24E-94CF-6B15BD69864E}"/>
              </a:ext>
            </a:extLst>
          </p:cNvPr>
          <p:cNvSpPr/>
          <p:nvPr/>
        </p:nvSpPr>
        <p:spPr>
          <a:xfrm rot="5400000">
            <a:off x="3663183" y="3048750"/>
            <a:ext cx="248065" cy="2410194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470926-AA1C-0B45-9E2E-9F40062B3D51}"/>
              </a:ext>
            </a:extLst>
          </p:cNvPr>
          <p:cNvSpPr/>
          <p:nvPr/>
        </p:nvSpPr>
        <p:spPr>
          <a:xfrm>
            <a:off x="2635238" y="3705398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的左子树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6D05C4-DA15-4B4E-A057-69BB60C83121}"/>
              </a:ext>
            </a:extLst>
          </p:cNvPr>
          <p:cNvSpPr/>
          <p:nvPr/>
        </p:nvSpPr>
        <p:spPr>
          <a:xfrm>
            <a:off x="6325911" y="3705399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构成结点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的右子树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9D83B40A-5731-AD47-B0BA-184AC0525AB8}"/>
              </a:ext>
            </a:extLst>
          </p:cNvPr>
          <p:cNvSpPr/>
          <p:nvPr/>
        </p:nvSpPr>
        <p:spPr>
          <a:xfrm rot="5400000">
            <a:off x="7359290" y="2654442"/>
            <a:ext cx="248065" cy="3198811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55</TotalTime>
  <Words>51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黑体</vt:lpstr>
      <vt:lpstr>楷体</vt:lpstr>
      <vt:lpstr>KaiTi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</cp:revision>
  <dcterms:created xsi:type="dcterms:W3CDTF">2019-06-28T08:05:15Z</dcterms:created>
  <dcterms:modified xsi:type="dcterms:W3CDTF">2019-06-29T14:38:48Z</dcterms:modified>
</cp:coreProperties>
</file>