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73" r:id="rId7"/>
    <p:sldId id="277" r:id="rId8"/>
    <p:sldId id="278" r:id="rId9"/>
    <p:sldId id="28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4AC34F-F98B-2747-B19F-4B84DF93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58681" cy="28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FAE5D6-18C5-874C-8A80-19C674CE2E6E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D93328-151F-B643-90E4-69488FC125EC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77D04B-3A98-3946-8016-31A1A212F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77"/>
          <a:stretch/>
        </p:blipFill>
        <p:spPr>
          <a:xfrm>
            <a:off x="200309" y="2152182"/>
            <a:ext cx="2235909" cy="28878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93111B3-5380-774D-B21F-355CEC3A892A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8A3E91-0CB8-124D-924A-13CADE25E338}"/>
              </a:ext>
            </a:extLst>
          </p:cNvPr>
          <p:cNvSpPr/>
          <p:nvPr/>
        </p:nvSpPr>
        <p:spPr>
          <a:xfrm>
            <a:off x="2807115" y="1632656"/>
            <a:ext cx="3159839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陆地，在输入矩阵中用“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51560C-A22B-3041-B8C8-E0159A499464}"/>
              </a:ext>
            </a:extLst>
          </p:cNvPr>
          <p:cNvSpPr/>
          <p:nvPr/>
        </p:nvSpPr>
        <p:spPr>
          <a:xfrm>
            <a:off x="6120110" y="1628086"/>
            <a:ext cx="3211135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水域，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在输入矩阵中用“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”表示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37C9AF0F-0659-4040-B6F0-E1B2F62BF388}"/>
              </a:ext>
            </a:extLst>
          </p:cNvPr>
          <p:cNvSpPr/>
          <p:nvPr/>
        </p:nvSpPr>
        <p:spPr>
          <a:xfrm rot="16200000">
            <a:off x="1922002" y="3354698"/>
            <a:ext cx="646564" cy="13653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F58B44-59EE-CC45-8504-654AB10C4726}"/>
              </a:ext>
            </a:extLst>
          </p:cNvPr>
          <p:cNvSpPr txBox="1"/>
          <p:nvPr/>
        </p:nvSpPr>
        <p:spPr>
          <a:xfrm flipH="1">
            <a:off x="5192233" y="5335851"/>
            <a:ext cx="6437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关于搜索方向的说明：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、按照“上”、“右”、“下”、“左”的顺序搜索。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、实际上，这四个方向的顺序无关紧要。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D803A74-B0E9-1649-9B43-43BD44439519}"/>
              </a:ext>
            </a:extLst>
          </p:cNvPr>
          <p:cNvSpPr/>
          <p:nvPr/>
        </p:nvSpPr>
        <p:spPr>
          <a:xfrm>
            <a:off x="2843818" y="5040000"/>
            <a:ext cx="2224156" cy="17478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42FA8D4-D568-C040-9840-90F1EE0E5951}"/>
              </a:ext>
            </a:extLst>
          </p:cNvPr>
          <p:cNvGrpSpPr/>
          <p:nvPr/>
        </p:nvGrpSpPr>
        <p:grpSpPr>
          <a:xfrm>
            <a:off x="2924569" y="5001929"/>
            <a:ext cx="2099633" cy="1824023"/>
            <a:chOff x="301884" y="4931527"/>
            <a:chExt cx="2099633" cy="1824023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A1A16027-DB4C-794E-904D-CD36164935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58" y="5936218"/>
              <a:ext cx="0" cy="4500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B57D3D6-BBE7-BE49-BD5B-477FA5BDC9EB}"/>
                </a:ext>
              </a:extLst>
            </p:cNvPr>
            <p:cNvGrpSpPr/>
            <p:nvPr/>
          </p:nvGrpSpPr>
          <p:grpSpPr>
            <a:xfrm>
              <a:off x="301884" y="4931527"/>
              <a:ext cx="2099633" cy="1824023"/>
              <a:chOff x="301884" y="4931527"/>
              <a:chExt cx="2099633" cy="182402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C4768F-9434-4D49-9259-2BC34B6802B6}"/>
                  </a:ext>
                </a:extLst>
              </p:cNvPr>
              <p:cNvSpPr/>
              <p:nvPr/>
            </p:nvSpPr>
            <p:spPr>
              <a:xfrm>
                <a:off x="1184633" y="63862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③</a:t>
                </a:r>
                <a:endParaRPr lang="zh-CN" altLang="en-US" dirty="0"/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81D36C54-BC9B-3B40-867D-50741DC54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358" y="5265449"/>
                <a:ext cx="0" cy="45035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A943A8F3-F178-7949-95A2-3A60FC4BC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018" y="5853492"/>
                <a:ext cx="450001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EB967810-8F96-9D4B-AFDD-6B32B1229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633" y="5853492"/>
                <a:ext cx="450000" cy="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D8684C2-0925-F74E-B551-91255E856C0C}"/>
                  </a:ext>
                </a:extLst>
              </p:cNvPr>
              <p:cNvSpPr/>
              <p:nvPr/>
            </p:nvSpPr>
            <p:spPr>
              <a:xfrm>
                <a:off x="1153609" y="4931527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①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52ABCF-0DE9-3A40-B08D-EE21FBF95925}"/>
                  </a:ext>
                </a:extLst>
              </p:cNvPr>
              <p:cNvSpPr/>
              <p:nvPr/>
            </p:nvSpPr>
            <p:spPr>
              <a:xfrm>
                <a:off x="1986019" y="564813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②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00D6724-1F83-BD4C-8519-EC1E81BDFC0A}"/>
                  </a:ext>
                </a:extLst>
              </p:cNvPr>
              <p:cNvSpPr/>
              <p:nvPr/>
            </p:nvSpPr>
            <p:spPr>
              <a:xfrm>
                <a:off x="301884" y="566882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④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99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124AB39-499F-C443-B001-94855401675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3F9F6-CE04-8B47-8D7B-5E68265E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8DE8FB-9F51-1B41-87A6-741CE8C0C699}"/>
              </a:ext>
            </a:extLst>
          </p:cNvPr>
          <p:cNvGrpSpPr/>
          <p:nvPr/>
        </p:nvGrpSpPr>
        <p:grpSpPr>
          <a:xfrm>
            <a:off x="3538243" y="3960000"/>
            <a:ext cx="2099633" cy="1824023"/>
            <a:chOff x="155343" y="1820697"/>
            <a:chExt cx="2099633" cy="182402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0EC62176-9D83-4440-8027-EAD62F0BCD5F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48432908-E577-E740-9AEC-55CC23064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D80FFE7-A755-E449-BF34-0CB16F2EB6B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D2C99DB-6649-F34F-93EE-8A983CC5A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31F0E2-B947-544C-A591-E34D7A04BE26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E6AF4E7-4445-2244-B90F-CA5FA0C521C0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6C5A85-73BA-9E49-81B5-2D30C8DB68B8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2DF95C2-FBD2-C24E-BFEC-F9CA556BD575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929741D-77BD-C844-AA45-56A346C73DD8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7A57E5-12B5-734A-9B29-8796A0867303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940BD0-5882-BF42-A28A-7E9E32DE9143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2E8A2B-A996-7D46-9B5F-88710A4477AC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BD3A6-EE6C-1C47-8083-01450A644EF8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1C36CE-B725-3C4C-8B2C-15C2A3AA2397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C1BD57-D075-854D-B43E-D27C8D99653B}"/>
              </a:ext>
            </a:extLst>
          </p:cNvPr>
          <p:cNvSpPr txBox="1"/>
          <p:nvPr/>
        </p:nvSpPr>
        <p:spPr>
          <a:xfrm flipH="1">
            <a:off x="3239998" y="5842337"/>
            <a:ext cx="86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”在队首，出队，它的四周没有要入队的结点。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”、“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7DE62BB-E4F1-7748-AFF8-FE97D6912516}"/>
              </a:ext>
            </a:extLst>
          </p:cNvPr>
          <p:cNvSpPr/>
          <p:nvPr/>
        </p:nvSpPr>
        <p:spPr>
          <a:xfrm>
            <a:off x="2161880" y="102000"/>
            <a:ext cx="5867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D69355-CBFD-FB4E-B988-36352D42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A47F0A8-CDEE-7E49-B695-14084A458737}"/>
              </a:ext>
            </a:extLst>
          </p:cNvPr>
          <p:cNvGrpSpPr/>
          <p:nvPr/>
        </p:nvGrpSpPr>
        <p:grpSpPr>
          <a:xfrm>
            <a:off x="5255833" y="3350083"/>
            <a:ext cx="2099633" cy="1824023"/>
            <a:chOff x="155343" y="1820697"/>
            <a:chExt cx="2099633" cy="182402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E5C518FD-9BED-CC4B-A6EA-BCDB2D58B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DBCE195A-0435-D54A-A8CB-05530CB6C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41B0401-6453-3A42-81A1-33AE3628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03877B5A-C84D-4F44-805B-3F0BC9DFF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6578CCA-96A6-934F-AAD6-98103E3FE9B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B65EBA7-167D-F54F-B5EF-CE9CD0D301BD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BB9A5E6-D0BD-3E4C-95F3-58460904D3B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57C04C-A18D-B14B-9EE5-4B0B7B71F822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E350066-1C2B-B04A-83C9-761E457B64CF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5ECC2-C832-B24B-B121-B81175283062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AD5BA7-D270-1541-A2FC-8E9BE8713055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B3D609-DA60-9045-BD14-82BC8CCCCF33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197909-E604-BD40-AB8E-E0E49B13485B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94EDEC-CEA7-2B45-B6D7-8DB4C6A2109C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4CE7DB-FCC5-1141-970B-B18496DDF107}"/>
              </a:ext>
            </a:extLst>
          </p:cNvPr>
          <p:cNvSpPr txBox="1"/>
          <p:nvPr/>
        </p:nvSpPr>
        <p:spPr>
          <a:xfrm flipH="1">
            <a:off x="3239998" y="5842337"/>
            <a:ext cx="86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”在队首，出队，它的四周没有要入队的结点。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4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2B7EC35-D204-E14D-BB2A-62931FCF564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C2C6F1-CAA5-A74E-9A77-C61F3C00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4FCC3-4A27-0946-939A-1460F26984CB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CEEFE-CB43-774C-941B-433908ED159B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AFE127-5AE0-7044-B5FE-07469774E4CF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1F4E0-4926-5F43-A27B-77947D775FDA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AEC41-07B6-ED4A-81AE-CC12E442D358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2DF896-7189-464D-9180-D3C5040D96CD}"/>
              </a:ext>
            </a:extLst>
          </p:cNvPr>
          <p:cNvSpPr/>
          <p:nvPr/>
        </p:nvSpPr>
        <p:spPr>
          <a:xfrm>
            <a:off x="2512589" y="2896775"/>
            <a:ext cx="9394392" cy="338554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此时队列为空，这一轮“广度优先遍历”结束，即我们找到了与起始结点“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”连接的所有结点。</a:t>
            </a:r>
          </a:p>
        </p:txBody>
      </p:sp>
    </p:spTree>
    <p:extLst>
      <p:ext uri="{BB962C8B-B14F-4D97-AF65-F5344CB8AC3E}">
        <p14:creationId xmlns:p14="http://schemas.microsoft.com/office/powerpoint/2010/main" val="6573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C6BE79E-B118-5A47-9A11-B18822272C8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01ECB6-E2EE-BD4F-91B6-F225E79E5F8D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F70AF4-89D3-DE4E-A678-DC018E4BBD18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161F7D-DD20-5249-B8AF-1E48375A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5" cy="36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F2CA7-4C60-2B48-8A88-889F2EBF0A97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CB377B-8363-F543-B5EB-2E2159387D62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5531F6-14C5-F045-AE4C-D1C7188EA517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6C95B4-4CEB-FB4B-B29C-992293FF8A84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021CA0-0ABE-364E-9EE5-E717BB0FA754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53EA74-3BA5-6640-8290-8A0603DE2CC3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AD0F2-0A7E-614C-B470-8774DEE8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E603CEFD-4CA9-5040-BEAE-F8E1BB872A2D}"/>
              </a:ext>
            </a:extLst>
          </p:cNvPr>
          <p:cNvGrpSpPr/>
          <p:nvPr/>
        </p:nvGrpSpPr>
        <p:grpSpPr>
          <a:xfrm>
            <a:off x="2623842" y="2756959"/>
            <a:ext cx="2099633" cy="1824023"/>
            <a:chOff x="155343" y="1820697"/>
            <a:chExt cx="2099633" cy="1824023"/>
          </a:xfrm>
        </p:grpSpPr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0A0DDAB3-7F61-DE4C-8D79-9FA880A1741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794D9F2-2FB2-B949-947E-0210AEB02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00070CBC-5DB2-034C-B5B3-1FA45D8ED39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EE67A38-0B60-0E46-A827-BA9CAD3A2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07A70C-CA07-0342-AE80-05C56A728130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15D0E3-C9BC-FA4B-B749-96326DD93465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BE9E5E1-2CFB-314D-BC73-B43953F9B95F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09353D6-2EC0-0043-86B4-F07BFB9EE73A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1259E84-170D-9E47-8136-09627AF703EB}"/>
              </a:ext>
            </a:extLst>
          </p:cNvPr>
          <p:cNvSpPr txBox="1"/>
          <p:nvPr/>
        </p:nvSpPr>
        <p:spPr>
          <a:xfrm flipH="1">
            <a:off x="3239999" y="5842337"/>
            <a:ext cx="789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”、“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”结点入队。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6184F9-A38D-CD49-BE82-A00CAE97BBD2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6984A5-DC9B-C847-A7D8-4B8681585747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2EA5AC-3885-A148-872C-7FFE2340397A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F62693-C5D0-F543-A1DF-6762C1E80B42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</p:spTree>
    <p:extLst>
      <p:ext uri="{BB962C8B-B14F-4D97-AF65-F5344CB8AC3E}">
        <p14:creationId xmlns:p14="http://schemas.microsoft.com/office/powerpoint/2010/main" val="29817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C73FB06-D4C3-754E-A7A9-AE1F39100943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1963E4-1B66-E64D-94FA-7455FAD0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5" cy="3600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2C1A82-75F3-DA47-B7C6-8277318EE3B7}"/>
              </a:ext>
            </a:extLst>
          </p:cNvPr>
          <p:cNvGrpSpPr/>
          <p:nvPr/>
        </p:nvGrpSpPr>
        <p:grpSpPr>
          <a:xfrm>
            <a:off x="3501172" y="2719888"/>
            <a:ext cx="2099633" cy="1824023"/>
            <a:chOff x="155343" y="1820697"/>
            <a:chExt cx="2099633" cy="182402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6094B354-04D3-B640-AF29-3018C07D6706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E6293483-D230-BA49-803D-725816101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9C451450-87E4-C342-85F2-F70A7739138B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B1A67545-8BF1-7242-B205-801E518F7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3EEE6E-6FC9-9C44-9552-05474893D02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06029AD-E457-8D4D-A3B2-08B9DF0F572F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373F6B3-AF1D-D74A-A7E9-E97C24C33366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52B8B3B-0C77-3042-85D4-01CDE590504E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469B343-B44A-454C-9CCE-3DFDD47A209F}"/>
              </a:ext>
            </a:extLst>
          </p:cNvPr>
          <p:cNvSpPr txBox="1"/>
          <p:nvPr/>
        </p:nvSpPr>
        <p:spPr>
          <a:xfrm flipH="1">
            <a:off x="3239999" y="5842337"/>
            <a:ext cx="789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”、“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”结点入队。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4DD6DD-1667-B14A-BA7A-3FC832955AA5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C2773D-0F7A-CE49-A7A3-7CF36076892E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BE4900-982E-9944-8D5A-577D1CFAE9D3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CAC580-C075-0946-BCB6-6EAA7DBE53B8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14592F-BCDB-854D-A6FE-2B4CBBD5BF18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215458-D73D-9549-B5F2-47DB620A0317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</p:spTree>
    <p:extLst>
      <p:ext uri="{BB962C8B-B14F-4D97-AF65-F5344CB8AC3E}">
        <p14:creationId xmlns:p14="http://schemas.microsoft.com/office/powerpoint/2010/main" val="62591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6895646-A626-3745-A4E7-A4FD41CF72C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73046-2B3D-3645-A32A-E8214034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582837-50C0-E048-900C-4D3ABC8521B1}"/>
              </a:ext>
            </a:extLst>
          </p:cNvPr>
          <p:cNvGrpSpPr/>
          <p:nvPr/>
        </p:nvGrpSpPr>
        <p:grpSpPr>
          <a:xfrm>
            <a:off x="2636200" y="3337727"/>
            <a:ext cx="2099633" cy="1824023"/>
            <a:chOff x="155343" y="1820697"/>
            <a:chExt cx="2099633" cy="1824023"/>
          </a:xfrm>
        </p:grpSpPr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9ABFD0B-5F2B-1F41-9F2B-1CDE205607CA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3667B194-72C9-5141-AD7F-0E1FCFFF3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6953F30-1947-0248-A353-980992991403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ABDB6D1-657B-0B40-9DA5-0B5286704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D78E175-C209-6140-920F-1F81749C987B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9B47227-5423-F148-BE08-47D1B0A09B0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2F160F-F5FD-2244-9FE0-702194D6EE04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97B8B8B-C723-3F49-A6B7-1E777A971AFA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AA49EA5-2DA2-DD49-AC7E-529175A553E0}"/>
              </a:ext>
            </a:extLst>
          </p:cNvPr>
          <p:cNvSpPr txBox="1"/>
          <p:nvPr/>
        </p:nvSpPr>
        <p:spPr>
          <a:xfrm flipH="1">
            <a:off x="3239998" y="5842337"/>
            <a:ext cx="86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”、“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”结点已经被标记，也已经入队过，因此不必再入队。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8A0C7D-D1B6-DA44-86A3-7D258B5C2328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F98775-E2B4-584C-8718-C1F818679D67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D63BC8-1732-064E-B6DB-400792CF9D69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0B591-E07D-DD47-A912-FA2F7E7C1391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B1FF63-7063-4C41-8C37-4C062830C271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AF74F6-EE0F-5448-A860-E44E2BC62402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</p:spTree>
    <p:extLst>
      <p:ext uri="{BB962C8B-B14F-4D97-AF65-F5344CB8AC3E}">
        <p14:creationId xmlns:p14="http://schemas.microsoft.com/office/powerpoint/2010/main" val="192124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F8CB1E88-BBEF-214B-9ADF-19C921FFE533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90E0BD-95E1-DB49-86D5-D4B323A5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766769F-87DF-BF4A-B7FF-40ACDB0E4FCF}"/>
              </a:ext>
            </a:extLst>
          </p:cNvPr>
          <p:cNvGrpSpPr/>
          <p:nvPr/>
        </p:nvGrpSpPr>
        <p:grpSpPr>
          <a:xfrm>
            <a:off x="4379735" y="2707532"/>
            <a:ext cx="2099633" cy="1824023"/>
            <a:chOff x="155343" y="1820697"/>
            <a:chExt cx="2099633" cy="1824023"/>
          </a:xfrm>
        </p:grpSpPr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76C69780-9117-BC46-BF4B-AD515D7E76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F0DA073D-F993-844F-9722-3EE51621D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C2B15E6A-B161-9346-937D-A56C16CD77A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BD8A6089-A5D7-604F-A425-7D599FA08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1C262E-6CB5-DD4A-9E4B-23A06C64EC71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EEA34-526B-5646-97DA-23F02B80C259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D7FEBA-4FA1-3343-9F2C-51D4503D4B2D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AF3472-B8C5-2B48-8F30-8D443EDBC569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E7288-D565-A243-846F-DB28D7BACF1D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502C7-FF53-1344-93B9-B50682362064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CE0A3-E536-D341-A7A3-9A81FAEBCFC9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562BD2-B916-D549-AF92-01C402EF7E81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60434D-8AFE-124B-B585-DE90DE85DC85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7BE96A-7613-DB4E-A68F-2EFBE8775502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A3350C-228D-3D46-87CA-9CEF30F77CA3}"/>
              </a:ext>
            </a:extLst>
          </p:cNvPr>
          <p:cNvSpPr txBox="1"/>
          <p:nvPr/>
        </p:nvSpPr>
        <p:spPr>
          <a:xfrm flipH="1">
            <a:off x="3239998" y="5842337"/>
            <a:ext cx="8618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7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0219DFA-110D-254E-9C1C-267CE5A9F891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99E2DB-3CD0-5D4C-9EBB-9107D096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776378-40CA-D942-A34E-9EF6BA052CDF}"/>
              </a:ext>
            </a:extLst>
          </p:cNvPr>
          <p:cNvGrpSpPr/>
          <p:nvPr/>
        </p:nvGrpSpPr>
        <p:grpSpPr>
          <a:xfrm>
            <a:off x="3488816" y="3362440"/>
            <a:ext cx="2099633" cy="1824023"/>
            <a:chOff x="155343" y="1820697"/>
            <a:chExt cx="2099633" cy="1824023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6FF04443-6322-964C-849F-5E480FA26D35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75444731-5129-6E4F-9D0D-A59D6823A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8E94D9DB-1F51-3540-B338-175359909F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B3B7663C-4E72-134F-8B2A-2C70FFC89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D0C6E1-6B9D-0949-8155-CF879FCE8F97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DF0762-9CAD-D84F-9980-F213AD03C9A2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10972AD-BDE5-734B-8E0E-EF735A6529B1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C736ACF-007C-DA48-BAB4-B1D3CCDDB25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B7421A-3655-7142-BBAC-67DC564373DE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53E300-84F5-F548-A6B1-50169729E18C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53ACE4-CE03-AF4C-BEC4-7AAA23D5CB54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8173C7-5EBD-7C43-B10A-21EABD4877AF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B7DF85-BA6F-A848-BBE0-BE5E16C37007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2307B3-75BC-2C45-A05F-EBC7277E4ED4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B7491B-6CBC-0D4E-8600-414E23EDA2CD}"/>
              </a:ext>
            </a:extLst>
          </p:cNvPr>
          <p:cNvSpPr txBox="1"/>
          <p:nvPr/>
        </p:nvSpPr>
        <p:spPr>
          <a:xfrm flipH="1">
            <a:off x="3239998" y="5842337"/>
            <a:ext cx="86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”、“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30DE43B-C98D-A741-B145-69D7585B4FBC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D7632-9F09-7443-94F1-BB9F9F60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09BB35-688E-BD40-A0DC-8BEC9DFC2999}"/>
              </a:ext>
            </a:extLst>
          </p:cNvPr>
          <p:cNvGrpSpPr/>
          <p:nvPr/>
        </p:nvGrpSpPr>
        <p:grpSpPr>
          <a:xfrm>
            <a:off x="2636200" y="3935977"/>
            <a:ext cx="2099633" cy="1824023"/>
            <a:chOff x="155343" y="1820697"/>
            <a:chExt cx="2099633" cy="1824023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0879147-3B58-864C-81AB-E28B15CF87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78BFBDF0-5456-4F42-AAC3-57B9ADD53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74D10F94-41A7-514D-BA65-4426560F5A5E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847C3A25-1D42-BB4B-AD5C-3983ED7D5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ABA411-CEB6-A34C-B17C-99A351B4C0D4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090D86-3338-2A49-849E-8E0A98FAA78A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6947603-D157-3045-8011-A8E316D4E475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404940-8519-7A4D-B507-344089E981D5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FAC41-4F7F-A946-A2D7-2941D84072A6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ECD43D-2AD1-F344-9F11-A0429921611D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000BA8-962F-8047-934A-69D1A24DBE3A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F66FF9-D10C-6042-8C93-625EF371F167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F663EB-48AC-1349-AB18-73E244653023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8A98ED-1144-D044-8F3B-2B4E1E92D2D4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C54E55-D0FD-924C-84F1-DE9B78AB4D8F}"/>
              </a:ext>
            </a:extLst>
          </p:cNvPr>
          <p:cNvSpPr txBox="1"/>
          <p:nvPr/>
        </p:nvSpPr>
        <p:spPr>
          <a:xfrm flipH="1">
            <a:off x="3239998" y="5842337"/>
            <a:ext cx="86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它的四周没有要入队的结点。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”、“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8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1891DC5-6F1C-5345-9B93-02C9A7C0963F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：“岛屿数量”题解配图（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3CA0E-47F0-9141-8ED9-0CE1A534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4379104" cy="36000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1C2751-D928-D64E-BED3-D55B729C8A92}"/>
              </a:ext>
            </a:extLst>
          </p:cNvPr>
          <p:cNvGrpSpPr/>
          <p:nvPr/>
        </p:nvGrpSpPr>
        <p:grpSpPr>
          <a:xfrm>
            <a:off x="5231119" y="2732246"/>
            <a:ext cx="2099633" cy="1824023"/>
            <a:chOff x="155343" y="1820697"/>
            <a:chExt cx="2099633" cy="1824023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2D2D8925-3784-3746-A9FE-61D8F4CFF4BD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17" y="2825388"/>
              <a:ext cx="0" cy="4500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07FD54A2-0505-204B-9F94-57E7A913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17" y="2154619"/>
              <a:ext cx="0" cy="45035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F344471-1633-CB41-BB1C-707D1EE656B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477" y="2742662"/>
              <a:ext cx="45000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4D622F7-E332-DA43-A1FA-D332B2B26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092" y="2742662"/>
              <a:ext cx="45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8B256E7-EED9-9F45-B24D-129FB166DA8D}"/>
                </a:ext>
              </a:extLst>
            </p:cNvPr>
            <p:cNvSpPr/>
            <p:nvPr/>
          </p:nvSpPr>
          <p:spPr>
            <a:xfrm>
              <a:off x="1007068" y="18206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①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00E67EC-FA02-854C-B3BB-E091883BF22C}"/>
                </a:ext>
              </a:extLst>
            </p:cNvPr>
            <p:cNvSpPr/>
            <p:nvPr/>
          </p:nvSpPr>
          <p:spPr>
            <a:xfrm>
              <a:off x="1839478" y="25373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②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B4F3E8E-9F8E-1B47-A9E6-792433C626BD}"/>
                </a:ext>
              </a:extLst>
            </p:cNvPr>
            <p:cNvSpPr/>
            <p:nvPr/>
          </p:nvSpPr>
          <p:spPr>
            <a:xfrm>
              <a:off x="1038092" y="32753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③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F19B62-F05D-4E4F-B178-DF40CA58CA9B}"/>
                </a:ext>
              </a:extLst>
            </p:cNvPr>
            <p:cNvSpPr/>
            <p:nvPr/>
          </p:nvSpPr>
          <p:spPr>
            <a:xfrm>
              <a:off x="155343" y="2557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④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ED9B866-DD89-CD49-B2A7-1A7A6AEA8D9A}"/>
              </a:ext>
            </a:extLst>
          </p:cNvPr>
          <p:cNvSpPr txBox="1"/>
          <p:nvPr/>
        </p:nvSpPr>
        <p:spPr>
          <a:xfrm flipH="1">
            <a:off x="2445914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队首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A84231-5B16-3241-895D-91598547F28C}"/>
              </a:ext>
            </a:extLst>
          </p:cNvPr>
          <p:cNvSpPr txBox="1"/>
          <p:nvPr/>
        </p:nvSpPr>
        <p:spPr>
          <a:xfrm flipH="1">
            <a:off x="7656089" y="2251412"/>
            <a:ext cx="72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队尾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980CE0-0912-3F4D-8564-3B076F6983A4}"/>
              </a:ext>
            </a:extLst>
          </p:cNvPr>
          <p:cNvSpPr txBox="1"/>
          <p:nvPr/>
        </p:nvSpPr>
        <p:spPr>
          <a:xfrm flipH="1">
            <a:off x="2445914" y="1672724"/>
            <a:ext cx="92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实现“广度优先遍历”得借助一个“辅助队列”（满足“先进先出”）。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79586-A8B8-654B-9D19-1E02C39470B8}"/>
              </a:ext>
            </a:extLst>
          </p:cNvPr>
          <p:cNvSpPr txBox="1"/>
          <p:nvPr/>
        </p:nvSpPr>
        <p:spPr>
          <a:xfrm flipH="1">
            <a:off x="85896" y="713798"/>
            <a:ext cx="272121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思想：广度优先遍历。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07ABDA-1C25-8148-A1B4-685CAAC17470}"/>
              </a:ext>
            </a:extLst>
          </p:cNvPr>
          <p:cNvSpPr txBox="1"/>
          <p:nvPr/>
        </p:nvSpPr>
        <p:spPr>
          <a:xfrm flipH="1">
            <a:off x="2807115" y="786261"/>
            <a:ext cx="903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为例，为了便于说明，我们使用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粉红色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代表陆地，使用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蓝色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代表水域，而通过“广度优先遍历”发现的格子，我们用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红色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标记。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283705-E24D-6B48-B2D6-2B548C636AD7}"/>
              </a:ext>
            </a:extLst>
          </p:cNvPr>
          <p:cNvSpPr/>
          <p:nvPr/>
        </p:nvSpPr>
        <p:spPr>
          <a:xfrm>
            <a:off x="7795829" y="3346151"/>
            <a:ext cx="4044477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注意：所有加入队列的结点，都应该马上被标记为“已经访问”，否则有可能会被重复加入队列。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EC5C7E-E18B-D34D-A890-9411C510ED4F}"/>
              </a:ext>
            </a:extLst>
          </p:cNvPr>
          <p:cNvSpPr txBox="1"/>
          <p:nvPr/>
        </p:nvSpPr>
        <p:spPr>
          <a:xfrm flipH="1">
            <a:off x="3239998" y="5842337"/>
            <a:ext cx="86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”在队首，出队，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方向搜索到的“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结点已经被标记，也已经入队过，因此不必再入队。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394</TotalTime>
  <Words>1756</Words>
  <Application>Microsoft Macintosh PowerPoint</Application>
  <PresentationFormat>宽屏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黑体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31</cp:revision>
  <dcterms:created xsi:type="dcterms:W3CDTF">2019-06-28T08:05:15Z</dcterms:created>
  <dcterms:modified xsi:type="dcterms:W3CDTF">2019-07-04T01:44:59Z</dcterms:modified>
</cp:coreProperties>
</file>