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47"/>
  </p:normalViewPr>
  <p:slideViewPr>
    <p:cSldViewPr snapToGrid="0" snapToObjects="1">
      <p:cViewPr varScale="1">
        <p:scale>
          <a:sx n="139" d="100"/>
          <a:sy n="139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4863FC7-ED8B-B84D-B357-ACEC9923948D}"/>
              </a:ext>
            </a:extLst>
          </p:cNvPr>
          <p:cNvSpPr/>
          <p:nvPr/>
        </p:nvSpPr>
        <p:spPr>
          <a:xfrm>
            <a:off x="2161880" y="102000"/>
            <a:ext cx="6801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：“滑动窗口的最大值”题解配图（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E92652-C106-3247-B5A3-2D5A1332EA03}"/>
              </a:ext>
            </a:extLst>
          </p:cNvPr>
          <p:cNvSpPr txBox="1"/>
          <p:nvPr/>
        </p:nvSpPr>
        <p:spPr>
          <a:xfrm flipH="1">
            <a:off x="708576" y="849255"/>
            <a:ext cx="441960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思路：使用“最大索引堆”。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F4FAC8-6D5F-6045-A76F-E406BD3327A2}"/>
              </a:ext>
            </a:extLst>
          </p:cNvPr>
          <p:cNvSpPr txBox="1"/>
          <p:nvPr/>
        </p:nvSpPr>
        <p:spPr>
          <a:xfrm flipH="1">
            <a:off x="708576" y="1483388"/>
            <a:ext cx="7960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利用其特性：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、定位到索引，“动态”更新值；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、“堆”高效得到最值。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B8B60D-CC8F-1B4D-A6AD-23B952B69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482" y="4238134"/>
            <a:ext cx="8723065" cy="8052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35A58ED-CBD7-D846-86E2-39E92350BC8A}"/>
              </a:ext>
            </a:extLst>
          </p:cNvPr>
          <p:cNvSpPr txBox="1"/>
          <p:nvPr/>
        </p:nvSpPr>
        <p:spPr>
          <a:xfrm flipH="1">
            <a:off x="718393" y="3168537"/>
            <a:ext cx="8708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假设“滑动窗口”的长度为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，从索引位置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开始，就要陆续更新结点的值。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38AF65-A011-C647-86BF-100626BDA9F6}"/>
              </a:ext>
            </a:extLst>
          </p:cNvPr>
          <p:cNvSpPr txBox="1"/>
          <p:nvPr/>
        </p:nvSpPr>
        <p:spPr>
          <a:xfrm flipH="1">
            <a:off x="5128181" y="5566679"/>
            <a:ext cx="113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更新在</a:t>
            </a:r>
            <a:endParaRPr kumimoji="1" lang="en-US" altLang="zh-CN" sz="1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索引位置 </a:t>
            </a:r>
            <a:r>
              <a: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endParaRPr kumimoji="1" lang="zh-CN" altLang="en-US" sz="1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14056A-0353-2C4C-A778-CB39360E0129}"/>
              </a:ext>
            </a:extLst>
          </p:cNvPr>
          <p:cNvSpPr txBox="1"/>
          <p:nvPr/>
        </p:nvSpPr>
        <p:spPr>
          <a:xfrm flipH="1">
            <a:off x="6249971" y="5566679"/>
            <a:ext cx="113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更新在</a:t>
            </a:r>
            <a:endParaRPr kumimoji="1" lang="en-US" altLang="zh-CN" sz="1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索引位置 </a:t>
            </a:r>
            <a:r>
              <a: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endParaRPr kumimoji="1" lang="zh-CN" altLang="en-US" sz="1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04AA31-DA53-2646-9558-1396CD11ECCB}"/>
              </a:ext>
            </a:extLst>
          </p:cNvPr>
          <p:cNvSpPr txBox="1"/>
          <p:nvPr/>
        </p:nvSpPr>
        <p:spPr>
          <a:xfrm flipH="1">
            <a:off x="7324627" y="5566679"/>
            <a:ext cx="113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更新在</a:t>
            </a:r>
            <a:endParaRPr kumimoji="1" lang="en-US" altLang="zh-CN" sz="1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索引位置 </a:t>
            </a:r>
            <a:r>
              <a: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endParaRPr kumimoji="1" lang="zh-CN" altLang="en-US" sz="1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D01F76-9251-2247-85C8-C2C6178D1084}"/>
              </a:ext>
            </a:extLst>
          </p:cNvPr>
          <p:cNvSpPr txBox="1"/>
          <p:nvPr/>
        </p:nvSpPr>
        <p:spPr>
          <a:xfrm flipH="1">
            <a:off x="8323868" y="5566679"/>
            <a:ext cx="113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更新在</a:t>
            </a:r>
            <a:endParaRPr kumimoji="1" lang="en-US" altLang="zh-CN" sz="1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索引位置 </a:t>
            </a:r>
            <a:r>
              <a: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endParaRPr kumimoji="1" lang="zh-CN" altLang="en-US" sz="1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9211B7-BFA8-F946-8448-2DBA3F47B373}"/>
              </a:ext>
            </a:extLst>
          </p:cNvPr>
          <p:cNvSpPr txBox="1"/>
          <p:nvPr/>
        </p:nvSpPr>
        <p:spPr>
          <a:xfrm flipH="1">
            <a:off x="9521072" y="5566679"/>
            <a:ext cx="113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更新在</a:t>
            </a:r>
            <a:endParaRPr kumimoji="1" lang="en-US" altLang="zh-CN" sz="1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索引位置 </a:t>
            </a:r>
            <a:r>
              <a: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endParaRPr kumimoji="1" lang="zh-CN" altLang="en-US" sz="1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1458FD-ACE6-F24A-B1B5-4D0B51677109}"/>
              </a:ext>
            </a:extLst>
          </p:cNvPr>
          <p:cNvSpPr txBox="1"/>
          <p:nvPr/>
        </p:nvSpPr>
        <p:spPr>
          <a:xfrm flipH="1">
            <a:off x="245097" y="4348349"/>
            <a:ext cx="1270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表示数组的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索引位置 </a:t>
            </a:r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4D4E8FE0-5EF3-054D-B5E4-E7D10F24444B}"/>
              </a:ext>
            </a:extLst>
          </p:cNvPr>
          <p:cNvSpPr/>
          <p:nvPr/>
        </p:nvSpPr>
        <p:spPr>
          <a:xfrm rot="10800000">
            <a:off x="5516608" y="5073631"/>
            <a:ext cx="360264" cy="46275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9C36C767-A8BE-804F-AFF3-C2D6FCFFA7F2}"/>
              </a:ext>
            </a:extLst>
          </p:cNvPr>
          <p:cNvSpPr/>
          <p:nvPr/>
        </p:nvSpPr>
        <p:spPr>
          <a:xfrm rot="10800000">
            <a:off x="6600691" y="5073631"/>
            <a:ext cx="360264" cy="46275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3F103E91-B26A-4841-910E-6FBE07917ED8}"/>
              </a:ext>
            </a:extLst>
          </p:cNvPr>
          <p:cNvSpPr/>
          <p:nvPr/>
        </p:nvSpPr>
        <p:spPr>
          <a:xfrm rot="10800000">
            <a:off x="7684773" y="5073631"/>
            <a:ext cx="360264" cy="46275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AC3E0C15-080E-EC42-84B5-FB73A77B01FD}"/>
              </a:ext>
            </a:extLst>
          </p:cNvPr>
          <p:cNvSpPr/>
          <p:nvPr/>
        </p:nvSpPr>
        <p:spPr>
          <a:xfrm rot="10800000">
            <a:off x="8759429" y="5073631"/>
            <a:ext cx="360264" cy="46275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A6E3A95A-A2C4-8649-B6C4-8EB119015596}"/>
              </a:ext>
            </a:extLst>
          </p:cNvPr>
          <p:cNvSpPr/>
          <p:nvPr/>
        </p:nvSpPr>
        <p:spPr>
          <a:xfrm rot="10800000">
            <a:off x="9852938" y="5073631"/>
            <a:ext cx="360264" cy="46275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94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104</TotalTime>
  <Words>106</Words>
  <Application>Microsoft Macintosh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等线</vt:lpstr>
      <vt:lpstr>等线 Light</vt:lpstr>
      <vt:lpstr>SimHei</vt:lpstr>
      <vt:lpstr>SimHei</vt:lpstr>
      <vt:lpstr>KaiTi_GB2312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16</cp:revision>
  <dcterms:created xsi:type="dcterms:W3CDTF">2019-06-28T08:05:15Z</dcterms:created>
  <dcterms:modified xsi:type="dcterms:W3CDTF">2019-07-26T15:40:51Z</dcterms:modified>
</cp:coreProperties>
</file>