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5"/>
    <p:restoredTop sz="94647"/>
  </p:normalViewPr>
  <p:slideViewPr>
    <p:cSldViewPr snapToGrid="0" snapToObjects="1">
      <p:cViewPr>
        <p:scale>
          <a:sx n="158" d="100"/>
          <a:sy n="158" d="100"/>
        </p:scale>
        <p:origin x="-7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BDE00AC-0592-1C43-9C5B-52D5CF817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92921" cy="3600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E0098EA-984D-E848-B22B-B1323DBD61A4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：“搜索二维矩阵 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F7AE14-E8CD-8C42-A9AD-A02D86A2366D}"/>
              </a:ext>
            </a:extLst>
          </p:cNvPr>
          <p:cNvSpPr txBox="1"/>
          <p:nvPr/>
        </p:nvSpPr>
        <p:spPr>
          <a:xfrm flipH="1">
            <a:off x="8988368" y="2277993"/>
            <a:ext cx="250341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起点在右上角。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C8F299-BE32-0C4D-845B-1E9C5F6457B2}"/>
              </a:ext>
            </a:extLst>
          </p:cNvPr>
          <p:cNvSpPr/>
          <p:nvPr/>
        </p:nvSpPr>
        <p:spPr>
          <a:xfrm>
            <a:off x="289211" y="956177"/>
            <a:ext cx="10677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编写一个高效的算法来搜索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×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matrix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中的一个目标值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target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。该矩阵具有以下特性：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每行的元素从左到右升序排列。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每列的元素从上到下升序排列。</a:t>
            </a:r>
          </a:p>
        </p:txBody>
      </p:sp>
    </p:spTree>
    <p:extLst>
      <p:ext uri="{BB962C8B-B14F-4D97-AF65-F5344CB8AC3E}">
        <p14:creationId xmlns:p14="http://schemas.microsoft.com/office/powerpoint/2010/main" val="110509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20D2F5F-1063-A64E-9FD8-12AA88E31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92920" cy="3600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CEE8A5B-4660-3942-9AD8-164FFEC093B6}"/>
              </a:ext>
            </a:extLst>
          </p:cNvPr>
          <p:cNvSpPr/>
          <p:nvPr/>
        </p:nvSpPr>
        <p:spPr>
          <a:xfrm>
            <a:off x="289211" y="956177"/>
            <a:ext cx="10677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编写一个高效的算法来搜索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×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matrix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中的一个目标值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target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。该矩阵具有以下特性：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每行的元素从左到右升序排列。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每列的元素从上到下升序排列。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EE653D-94B1-8C43-87C8-5F52EB068094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：“搜索二维矩阵 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41986-F785-7D4C-BDCB-187351100F13}"/>
              </a:ext>
            </a:extLst>
          </p:cNvPr>
          <p:cNvSpPr txBox="1"/>
          <p:nvPr/>
        </p:nvSpPr>
        <p:spPr>
          <a:xfrm flipH="1">
            <a:off x="8988368" y="2277993"/>
            <a:ext cx="250341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起点在右上角。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B868B-F74B-5B44-BCF5-2CCAE758B0DE}"/>
              </a:ext>
            </a:extLst>
          </p:cNvPr>
          <p:cNvSpPr/>
          <p:nvPr/>
        </p:nvSpPr>
        <p:spPr>
          <a:xfrm>
            <a:off x="2746735" y="5948160"/>
            <a:ext cx="7033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目标元素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，因为“每列的元素从上到下升序排列” ，故目标元素一定不会出现在当前列，“指针” 左移一格。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9E3EAD-EA44-0B48-849A-C586D9A8D22E}"/>
              </a:ext>
            </a:extLst>
          </p:cNvPr>
          <p:cNvSpPr/>
          <p:nvPr/>
        </p:nvSpPr>
        <p:spPr>
          <a:xfrm>
            <a:off x="7377395" y="2754882"/>
            <a:ext cx="2476041" cy="338554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，这一列全排除。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8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1C67E23-5DD9-A246-BAF0-D85CE855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92920" cy="3600000"/>
          </a:xfrm>
          <a:prstGeom prst="rect">
            <a:avLst/>
          </a:prstGeom>
        </p:spPr>
      </p:pic>
      <p:sp>
        <p:nvSpPr>
          <p:cNvPr id="3" name="五角星 2">
            <a:extLst>
              <a:ext uri="{FF2B5EF4-FFF2-40B4-BE49-F238E27FC236}">
                <a16:creationId xmlns:a16="http://schemas.microsoft.com/office/drawing/2014/main" id="{DC1908A4-7DCC-734C-8981-D20DAC9902EA}"/>
              </a:ext>
            </a:extLst>
          </p:cNvPr>
          <p:cNvSpPr/>
          <p:nvPr/>
        </p:nvSpPr>
        <p:spPr>
          <a:xfrm>
            <a:off x="8081320" y="2545493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35B8F1-1A58-3145-945D-7C68688AFE86}"/>
              </a:ext>
            </a:extLst>
          </p:cNvPr>
          <p:cNvSpPr/>
          <p:nvPr/>
        </p:nvSpPr>
        <p:spPr>
          <a:xfrm>
            <a:off x="289211" y="956177"/>
            <a:ext cx="10677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编写一个高效的算法来搜索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×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matrix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中的一个目标值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target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。该矩阵具有以下特性：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每行的元素从左到右升序排列。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每列的元素从上到下升序排列。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670C3F-0C3E-654B-A688-6727EFF392EC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：“搜索二维矩阵 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7655EF-ADB2-6E46-B9D9-C9BC3665D5EC}"/>
              </a:ext>
            </a:extLst>
          </p:cNvPr>
          <p:cNvSpPr txBox="1"/>
          <p:nvPr/>
        </p:nvSpPr>
        <p:spPr>
          <a:xfrm flipH="1">
            <a:off x="8988368" y="2277993"/>
            <a:ext cx="250341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起点在右上角。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C3FE26-4E72-BD4F-BF32-A3FA0767DAF8}"/>
              </a:ext>
            </a:extLst>
          </p:cNvPr>
          <p:cNvSpPr/>
          <p:nvPr/>
        </p:nvSpPr>
        <p:spPr>
          <a:xfrm>
            <a:off x="2746735" y="5948160"/>
            <a:ext cx="7033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目标元素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，因为“每列的元素从上到下升序排列” ，故目标元素一定不会出现在当前列，“指针” 左移一格。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D564E5-FEBE-B540-83CF-D8B9A7FC5A05}"/>
              </a:ext>
            </a:extLst>
          </p:cNvPr>
          <p:cNvSpPr/>
          <p:nvPr/>
        </p:nvSpPr>
        <p:spPr>
          <a:xfrm>
            <a:off x="6333813" y="2754882"/>
            <a:ext cx="2476041" cy="338554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，这一列全排除。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07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3349F79-F8D9-E447-9F07-97DA5DDAD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92920" cy="3600000"/>
          </a:xfrm>
          <a:prstGeom prst="rect">
            <a:avLst/>
          </a:prstGeom>
        </p:spPr>
      </p:pic>
      <p:sp>
        <p:nvSpPr>
          <p:cNvPr id="3" name="五角星 2">
            <a:extLst>
              <a:ext uri="{FF2B5EF4-FFF2-40B4-BE49-F238E27FC236}">
                <a16:creationId xmlns:a16="http://schemas.microsoft.com/office/drawing/2014/main" id="{E0676A38-CEEB-524E-ACA0-BFF80D943D6F}"/>
              </a:ext>
            </a:extLst>
          </p:cNvPr>
          <p:cNvSpPr/>
          <p:nvPr/>
        </p:nvSpPr>
        <p:spPr>
          <a:xfrm>
            <a:off x="8081320" y="2545493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角星 4">
            <a:extLst>
              <a:ext uri="{FF2B5EF4-FFF2-40B4-BE49-F238E27FC236}">
                <a16:creationId xmlns:a16="http://schemas.microsoft.com/office/drawing/2014/main" id="{BB7029A6-834C-8C4D-9D00-940E8629AC84}"/>
              </a:ext>
            </a:extLst>
          </p:cNvPr>
          <p:cNvSpPr/>
          <p:nvPr/>
        </p:nvSpPr>
        <p:spPr>
          <a:xfrm>
            <a:off x="7018639" y="2545493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F54B08-6EAD-5044-8AAE-955AB7409C1D}"/>
              </a:ext>
            </a:extLst>
          </p:cNvPr>
          <p:cNvSpPr/>
          <p:nvPr/>
        </p:nvSpPr>
        <p:spPr>
          <a:xfrm>
            <a:off x="289211" y="956177"/>
            <a:ext cx="10677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编写一个高效的算法来搜索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×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matrix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中的一个目标值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target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。该矩阵具有以下特性：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每行的元素从左到右升序排列。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每列的元素从上到下升序排列。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39E850-67AE-B640-AECB-A7F104DBA2D8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：“搜索二维矩阵 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590514-A3A4-7040-A51E-F4E2F323464F}"/>
              </a:ext>
            </a:extLst>
          </p:cNvPr>
          <p:cNvSpPr txBox="1"/>
          <p:nvPr/>
        </p:nvSpPr>
        <p:spPr>
          <a:xfrm flipH="1">
            <a:off x="8988368" y="2277993"/>
            <a:ext cx="250341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起点在右上角。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0A4B86-28EB-1D4E-836C-F2BF7EE0E48D}"/>
              </a:ext>
            </a:extLst>
          </p:cNvPr>
          <p:cNvSpPr/>
          <p:nvPr/>
        </p:nvSpPr>
        <p:spPr>
          <a:xfrm>
            <a:off x="243069" y="5948160"/>
            <a:ext cx="11655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目标元素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，因为“每列的元素从上到下升序排列”，故目标元素有可能当前列。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又因为“每行的元素从左到右升序排列”，故目标元素一定不会出现在当前行。 “指针”下移一格。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BB2753-0F16-0E47-BCA8-788CFB135E25}"/>
              </a:ext>
            </a:extLst>
          </p:cNvPr>
          <p:cNvSpPr/>
          <p:nvPr/>
        </p:nvSpPr>
        <p:spPr>
          <a:xfrm>
            <a:off x="5330400" y="2754882"/>
            <a:ext cx="2476041" cy="338554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，这一行全排除。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6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162FD9-C141-2E47-9948-9F53383B4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92920" cy="3600000"/>
          </a:xfrm>
          <a:prstGeom prst="rect">
            <a:avLst/>
          </a:prstGeom>
        </p:spPr>
      </p:pic>
      <p:sp>
        <p:nvSpPr>
          <p:cNvPr id="3" name="五角星 2">
            <a:extLst>
              <a:ext uri="{FF2B5EF4-FFF2-40B4-BE49-F238E27FC236}">
                <a16:creationId xmlns:a16="http://schemas.microsoft.com/office/drawing/2014/main" id="{FB47E0E1-BD39-604C-BCCE-18524A8024BD}"/>
              </a:ext>
            </a:extLst>
          </p:cNvPr>
          <p:cNvSpPr/>
          <p:nvPr/>
        </p:nvSpPr>
        <p:spPr>
          <a:xfrm>
            <a:off x="8081320" y="2545493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五角星 3">
            <a:extLst>
              <a:ext uri="{FF2B5EF4-FFF2-40B4-BE49-F238E27FC236}">
                <a16:creationId xmlns:a16="http://schemas.microsoft.com/office/drawing/2014/main" id="{EB2EC705-50A0-174C-9B56-03CF6AF6CC82}"/>
              </a:ext>
            </a:extLst>
          </p:cNvPr>
          <p:cNvSpPr/>
          <p:nvPr/>
        </p:nvSpPr>
        <p:spPr>
          <a:xfrm>
            <a:off x="7018639" y="2545493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角星 4">
            <a:extLst>
              <a:ext uri="{FF2B5EF4-FFF2-40B4-BE49-F238E27FC236}">
                <a16:creationId xmlns:a16="http://schemas.microsoft.com/office/drawing/2014/main" id="{41C1B73C-CE3D-4E40-85EE-73E38D698A65}"/>
              </a:ext>
            </a:extLst>
          </p:cNvPr>
          <p:cNvSpPr/>
          <p:nvPr/>
        </p:nvSpPr>
        <p:spPr>
          <a:xfrm>
            <a:off x="5955958" y="2545493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CD144D-C8C6-1C4A-8A05-3425795602A4}"/>
              </a:ext>
            </a:extLst>
          </p:cNvPr>
          <p:cNvSpPr/>
          <p:nvPr/>
        </p:nvSpPr>
        <p:spPr>
          <a:xfrm>
            <a:off x="289211" y="956177"/>
            <a:ext cx="10677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编写一个高效的算法来搜索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×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matrix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中的一个目标值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target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。该矩阵具有以下特性：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每行的元素从左到右升序排列。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每列的元素从上到下升序排列。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191679-CCEE-9442-889D-2DE2F323F099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：“搜索二维矩阵 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3C2092-AFDC-EE47-98FC-61D3EF4C6F1B}"/>
              </a:ext>
            </a:extLst>
          </p:cNvPr>
          <p:cNvSpPr txBox="1"/>
          <p:nvPr/>
        </p:nvSpPr>
        <p:spPr>
          <a:xfrm flipH="1">
            <a:off x="8988368" y="2277993"/>
            <a:ext cx="250341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起点在右上角。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DB7A74-A352-E54F-BB1A-A73216A10EEC}"/>
              </a:ext>
            </a:extLst>
          </p:cNvPr>
          <p:cNvSpPr/>
          <p:nvPr/>
        </p:nvSpPr>
        <p:spPr>
          <a:xfrm>
            <a:off x="243069" y="5948160"/>
            <a:ext cx="11655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目标元素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，因为“每列的元素从上到下升序排列”，故目标元素有可能当前列。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又因为“每行的元素从左到右升序排列”，故目标元素一定不会出现在当前行。 “指针”下移一格。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21D6A7-9F9E-C04D-8901-C1B72241E8BA}"/>
              </a:ext>
            </a:extLst>
          </p:cNvPr>
          <p:cNvSpPr/>
          <p:nvPr/>
        </p:nvSpPr>
        <p:spPr>
          <a:xfrm>
            <a:off x="5330400" y="3391983"/>
            <a:ext cx="2476041" cy="338554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，这一行全排除。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79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4519002-D1AE-1342-B418-76C8C2956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92920" cy="3600000"/>
          </a:xfrm>
          <a:prstGeom prst="rect">
            <a:avLst/>
          </a:prstGeom>
        </p:spPr>
      </p:pic>
      <p:sp>
        <p:nvSpPr>
          <p:cNvPr id="3" name="五角星 2">
            <a:extLst>
              <a:ext uri="{FF2B5EF4-FFF2-40B4-BE49-F238E27FC236}">
                <a16:creationId xmlns:a16="http://schemas.microsoft.com/office/drawing/2014/main" id="{3CAF9C92-9F46-444C-98A7-5C01AFB0AC45}"/>
              </a:ext>
            </a:extLst>
          </p:cNvPr>
          <p:cNvSpPr/>
          <p:nvPr/>
        </p:nvSpPr>
        <p:spPr>
          <a:xfrm>
            <a:off x="8081320" y="2545493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五角星 3">
            <a:extLst>
              <a:ext uri="{FF2B5EF4-FFF2-40B4-BE49-F238E27FC236}">
                <a16:creationId xmlns:a16="http://schemas.microsoft.com/office/drawing/2014/main" id="{6AF1B266-BE7A-874D-B994-E555D9C5339D}"/>
              </a:ext>
            </a:extLst>
          </p:cNvPr>
          <p:cNvSpPr/>
          <p:nvPr/>
        </p:nvSpPr>
        <p:spPr>
          <a:xfrm>
            <a:off x="7018639" y="2545493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角星 4">
            <a:extLst>
              <a:ext uri="{FF2B5EF4-FFF2-40B4-BE49-F238E27FC236}">
                <a16:creationId xmlns:a16="http://schemas.microsoft.com/office/drawing/2014/main" id="{EA70A79A-DEA6-9C44-AF24-63DA3700A60A}"/>
              </a:ext>
            </a:extLst>
          </p:cNvPr>
          <p:cNvSpPr/>
          <p:nvPr/>
        </p:nvSpPr>
        <p:spPr>
          <a:xfrm>
            <a:off x="5955958" y="2545493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五角星 5">
            <a:extLst>
              <a:ext uri="{FF2B5EF4-FFF2-40B4-BE49-F238E27FC236}">
                <a16:creationId xmlns:a16="http://schemas.microsoft.com/office/drawing/2014/main" id="{5AFA982E-F931-524C-9B4B-5FAD968A4B2E}"/>
              </a:ext>
            </a:extLst>
          </p:cNvPr>
          <p:cNvSpPr/>
          <p:nvPr/>
        </p:nvSpPr>
        <p:spPr>
          <a:xfrm>
            <a:off x="5955958" y="3262185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2809E9-D356-AC47-97FB-652DB1EBCB1C}"/>
              </a:ext>
            </a:extLst>
          </p:cNvPr>
          <p:cNvSpPr/>
          <p:nvPr/>
        </p:nvSpPr>
        <p:spPr>
          <a:xfrm>
            <a:off x="289211" y="956177"/>
            <a:ext cx="10677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编写一个高效的算法来搜索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×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matrix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中的一个目标值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target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。该矩阵具有以下特性：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每行的元素从左到右升序排列。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每列的元素从上到下升序排列。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342785-2637-EE47-9172-99BF25984854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：“搜索二维矩阵 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3049B2-DE2C-764F-85AF-C3229BB0BFA0}"/>
              </a:ext>
            </a:extLst>
          </p:cNvPr>
          <p:cNvSpPr txBox="1"/>
          <p:nvPr/>
        </p:nvSpPr>
        <p:spPr>
          <a:xfrm flipH="1">
            <a:off x="8988368" y="2277993"/>
            <a:ext cx="250341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起点在右上角。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5F247C-D53F-CC4D-A448-80DDFBE758B7}"/>
              </a:ext>
            </a:extLst>
          </p:cNvPr>
          <p:cNvSpPr/>
          <p:nvPr/>
        </p:nvSpPr>
        <p:spPr>
          <a:xfrm>
            <a:off x="243069" y="5948160"/>
            <a:ext cx="11655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目标元素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，因为“每列的元素从上到下升序排列”，故目标元素有可能当前列。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又因为“每行的元素从左到右升序排列”，故目标元素一定不会出现在当前行。 “指针”下移一格。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0AC14E-80C9-3345-BFE1-38623574F212}"/>
              </a:ext>
            </a:extLst>
          </p:cNvPr>
          <p:cNvSpPr/>
          <p:nvPr/>
        </p:nvSpPr>
        <p:spPr>
          <a:xfrm>
            <a:off x="5330400" y="4115128"/>
            <a:ext cx="2476041" cy="338554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，这一行全排除。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02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175822-52E1-FB43-88D6-75719D144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92920" cy="3600000"/>
          </a:xfrm>
          <a:prstGeom prst="rect">
            <a:avLst/>
          </a:prstGeom>
        </p:spPr>
      </p:pic>
      <p:sp>
        <p:nvSpPr>
          <p:cNvPr id="3" name="五角星 2">
            <a:extLst>
              <a:ext uri="{FF2B5EF4-FFF2-40B4-BE49-F238E27FC236}">
                <a16:creationId xmlns:a16="http://schemas.microsoft.com/office/drawing/2014/main" id="{4A118304-233E-FD43-BF10-1B75E6DEA052}"/>
              </a:ext>
            </a:extLst>
          </p:cNvPr>
          <p:cNvSpPr/>
          <p:nvPr/>
        </p:nvSpPr>
        <p:spPr>
          <a:xfrm>
            <a:off x="8081320" y="2545493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五角星 3">
            <a:extLst>
              <a:ext uri="{FF2B5EF4-FFF2-40B4-BE49-F238E27FC236}">
                <a16:creationId xmlns:a16="http://schemas.microsoft.com/office/drawing/2014/main" id="{34363E23-35DC-5A48-970D-80A7844F86D2}"/>
              </a:ext>
            </a:extLst>
          </p:cNvPr>
          <p:cNvSpPr/>
          <p:nvPr/>
        </p:nvSpPr>
        <p:spPr>
          <a:xfrm>
            <a:off x="7018639" y="2545493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角星 4">
            <a:extLst>
              <a:ext uri="{FF2B5EF4-FFF2-40B4-BE49-F238E27FC236}">
                <a16:creationId xmlns:a16="http://schemas.microsoft.com/office/drawing/2014/main" id="{46792FE9-77C6-1545-8ABB-C4A099A7F322}"/>
              </a:ext>
            </a:extLst>
          </p:cNvPr>
          <p:cNvSpPr/>
          <p:nvPr/>
        </p:nvSpPr>
        <p:spPr>
          <a:xfrm>
            <a:off x="5955958" y="2545493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五角星 5">
            <a:extLst>
              <a:ext uri="{FF2B5EF4-FFF2-40B4-BE49-F238E27FC236}">
                <a16:creationId xmlns:a16="http://schemas.microsoft.com/office/drawing/2014/main" id="{D7AB1642-63EE-414D-AD3A-A2A0D5921396}"/>
              </a:ext>
            </a:extLst>
          </p:cNvPr>
          <p:cNvSpPr/>
          <p:nvPr/>
        </p:nvSpPr>
        <p:spPr>
          <a:xfrm>
            <a:off x="5955958" y="3262185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五角星 6">
            <a:extLst>
              <a:ext uri="{FF2B5EF4-FFF2-40B4-BE49-F238E27FC236}">
                <a16:creationId xmlns:a16="http://schemas.microsoft.com/office/drawing/2014/main" id="{AF9CA403-7C36-8449-8A47-1B99C630558D}"/>
              </a:ext>
            </a:extLst>
          </p:cNvPr>
          <p:cNvSpPr/>
          <p:nvPr/>
        </p:nvSpPr>
        <p:spPr>
          <a:xfrm>
            <a:off x="5955958" y="3966520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9A5F7B-B6FC-614F-82FB-4981E43B523E}"/>
              </a:ext>
            </a:extLst>
          </p:cNvPr>
          <p:cNvSpPr/>
          <p:nvPr/>
        </p:nvSpPr>
        <p:spPr>
          <a:xfrm>
            <a:off x="289211" y="956177"/>
            <a:ext cx="10677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编写一个高效的算法来搜索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×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matrix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中的一个目标值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target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。该矩阵具有以下特性：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每行的元素从左到右升序排列。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每列的元素从上到下升序排列。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5A6228-7138-AB4E-A8B3-AE3ED9BAFBA7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：“搜索二维矩阵 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369016-1B67-DF44-8F86-5740FAB90864}"/>
              </a:ext>
            </a:extLst>
          </p:cNvPr>
          <p:cNvSpPr txBox="1"/>
          <p:nvPr/>
        </p:nvSpPr>
        <p:spPr>
          <a:xfrm flipH="1">
            <a:off x="8988368" y="2277993"/>
            <a:ext cx="250341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起点在右上角。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065178-0F04-1D4E-B04E-3F5DAD26FC62}"/>
              </a:ext>
            </a:extLst>
          </p:cNvPr>
          <p:cNvSpPr/>
          <p:nvPr/>
        </p:nvSpPr>
        <p:spPr>
          <a:xfrm>
            <a:off x="2746735" y="5948160"/>
            <a:ext cx="7033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目标元素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，因为“每列的元素从上到下升序排列” ，故目标元素一定不会出现在当前列，“指针” 左移一格。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707117-64D4-0F4C-9271-6CD5FE3D3FD9}"/>
              </a:ext>
            </a:extLst>
          </p:cNvPr>
          <p:cNvSpPr/>
          <p:nvPr/>
        </p:nvSpPr>
        <p:spPr>
          <a:xfrm>
            <a:off x="5330400" y="4841788"/>
            <a:ext cx="2476041" cy="338554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14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，这一列全排除。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0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BE2517-ACA5-0749-844D-D7F3A7906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92920" cy="3600000"/>
          </a:xfrm>
          <a:prstGeom prst="rect">
            <a:avLst/>
          </a:prstGeom>
        </p:spPr>
      </p:pic>
      <p:sp>
        <p:nvSpPr>
          <p:cNvPr id="3" name="五角星 2">
            <a:extLst>
              <a:ext uri="{FF2B5EF4-FFF2-40B4-BE49-F238E27FC236}">
                <a16:creationId xmlns:a16="http://schemas.microsoft.com/office/drawing/2014/main" id="{AA53BAD8-ECC8-ED41-9D77-0F5B0623B4A6}"/>
              </a:ext>
            </a:extLst>
          </p:cNvPr>
          <p:cNvSpPr/>
          <p:nvPr/>
        </p:nvSpPr>
        <p:spPr>
          <a:xfrm>
            <a:off x="8081320" y="2545493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五角星 3">
            <a:extLst>
              <a:ext uri="{FF2B5EF4-FFF2-40B4-BE49-F238E27FC236}">
                <a16:creationId xmlns:a16="http://schemas.microsoft.com/office/drawing/2014/main" id="{B4324FA3-6704-7F45-A2B3-EF9733405DE0}"/>
              </a:ext>
            </a:extLst>
          </p:cNvPr>
          <p:cNvSpPr/>
          <p:nvPr/>
        </p:nvSpPr>
        <p:spPr>
          <a:xfrm>
            <a:off x="7018639" y="2545493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角星 4">
            <a:extLst>
              <a:ext uri="{FF2B5EF4-FFF2-40B4-BE49-F238E27FC236}">
                <a16:creationId xmlns:a16="http://schemas.microsoft.com/office/drawing/2014/main" id="{D74DD94D-6DA0-6F44-8133-0CC5684F9173}"/>
              </a:ext>
            </a:extLst>
          </p:cNvPr>
          <p:cNvSpPr/>
          <p:nvPr/>
        </p:nvSpPr>
        <p:spPr>
          <a:xfrm>
            <a:off x="5955958" y="2545493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五角星 5">
            <a:extLst>
              <a:ext uri="{FF2B5EF4-FFF2-40B4-BE49-F238E27FC236}">
                <a16:creationId xmlns:a16="http://schemas.microsoft.com/office/drawing/2014/main" id="{9A236CFF-6352-9D40-92DF-DB1493752B4A}"/>
              </a:ext>
            </a:extLst>
          </p:cNvPr>
          <p:cNvSpPr/>
          <p:nvPr/>
        </p:nvSpPr>
        <p:spPr>
          <a:xfrm>
            <a:off x="5955958" y="3262185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五角星 6">
            <a:extLst>
              <a:ext uri="{FF2B5EF4-FFF2-40B4-BE49-F238E27FC236}">
                <a16:creationId xmlns:a16="http://schemas.microsoft.com/office/drawing/2014/main" id="{4959F1D2-C55A-7647-9777-DD8C60160D63}"/>
              </a:ext>
            </a:extLst>
          </p:cNvPr>
          <p:cNvSpPr/>
          <p:nvPr/>
        </p:nvSpPr>
        <p:spPr>
          <a:xfrm>
            <a:off x="5955958" y="3966520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五角星 7">
            <a:extLst>
              <a:ext uri="{FF2B5EF4-FFF2-40B4-BE49-F238E27FC236}">
                <a16:creationId xmlns:a16="http://schemas.microsoft.com/office/drawing/2014/main" id="{F2315513-B564-6947-AF3F-EA828B95EC5A}"/>
              </a:ext>
            </a:extLst>
          </p:cNvPr>
          <p:cNvSpPr/>
          <p:nvPr/>
        </p:nvSpPr>
        <p:spPr>
          <a:xfrm>
            <a:off x="5955958" y="4695569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7BC249-142F-0542-A6D3-1AAF63761741}"/>
              </a:ext>
            </a:extLst>
          </p:cNvPr>
          <p:cNvSpPr/>
          <p:nvPr/>
        </p:nvSpPr>
        <p:spPr>
          <a:xfrm>
            <a:off x="289211" y="956177"/>
            <a:ext cx="10677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编写一个高效的算法来搜索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×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matrix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中的一个目标值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target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。该矩阵具有以下特性：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每行的元素从左到右升序排列。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每列的元素从上到下升序排列。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CD171D-47EC-9147-93D3-06B53DFE8C0B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：“搜索二维矩阵 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D143DE-0680-0640-AC7C-253BDEE70613}"/>
              </a:ext>
            </a:extLst>
          </p:cNvPr>
          <p:cNvSpPr txBox="1"/>
          <p:nvPr/>
        </p:nvSpPr>
        <p:spPr>
          <a:xfrm flipH="1">
            <a:off x="8988368" y="2277993"/>
            <a:ext cx="250341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起点在右上角。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18159CB-F68C-BA40-9F37-25D4355E1043}"/>
              </a:ext>
            </a:extLst>
          </p:cNvPr>
          <p:cNvSpPr/>
          <p:nvPr/>
        </p:nvSpPr>
        <p:spPr>
          <a:xfrm>
            <a:off x="2746735" y="5948160"/>
            <a:ext cx="7033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目标元素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FF40FF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，因为“每列的元素从上到下升序排列” ，故目标元素一定不会出现在当前列，“指针” 左移一格。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E4555F-5E3A-1943-B094-13261CA8ADA0}"/>
              </a:ext>
            </a:extLst>
          </p:cNvPr>
          <p:cNvSpPr/>
          <p:nvPr/>
        </p:nvSpPr>
        <p:spPr>
          <a:xfrm>
            <a:off x="4286527" y="4841788"/>
            <a:ext cx="2476041" cy="338554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，这一列全排除。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59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766142B-37EB-4D47-AC03-3781C70F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" y="2160000"/>
            <a:ext cx="5192920" cy="3600000"/>
          </a:xfrm>
          <a:prstGeom prst="rect">
            <a:avLst/>
          </a:prstGeom>
        </p:spPr>
      </p:pic>
      <p:sp>
        <p:nvSpPr>
          <p:cNvPr id="3" name="五角星 2">
            <a:extLst>
              <a:ext uri="{FF2B5EF4-FFF2-40B4-BE49-F238E27FC236}">
                <a16:creationId xmlns:a16="http://schemas.microsoft.com/office/drawing/2014/main" id="{3FFD7FFB-E718-D54D-A8FF-9E4B9092C02F}"/>
              </a:ext>
            </a:extLst>
          </p:cNvPr>
          <p:cNvSpPr/>
          <p:nvPr/>
        </p:nvSpPr>
        <p:spPr>
          <a:xfrm>
            <a:off x="8081320" y="2545493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五角星 3">
            <a:extLst>
              <a:ext uri="{FF2B5EF4-FFF2-40B4-BE49-F238E27FC236}">
                <a16:creationId xmlns:a16="http://schemas.microsoft.com/office/drawing/2014/main" id="{D266C3DB-D58C-574D-B0CC-203D09248EC3}"/>
              </a:ext>
            </a:extLst>
          </p:cNvPr>
          <p:cNvSpPr/>
          <p:nvPr/>
        </p:nvSpPr>
        <p:spPr>
          <a:xfrm>
            <a:off x="7018639" y="2545493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角星 4">
            <a:extLst>
              <a:ext uri="{FF2B5EF4-FFF2-40B4-BE49-F238E27FC236}">
                <a16:creationId xmlns:a16="http://schemas.microsoft.com/office/drawing/2014/main" id="{69702095-0BFE-F940-A320-F8E115420642}"/>
              </a:ext>
            </a:extLst>
          </p:cNvPr>
          <p:cNvSpPr/>
          <p:nvPr/>
        </p:nvSpPr>
        <p:spPr>
          <a:xfrm>
            <a:off x="5955958" y="2545493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五角星 5">
            <a:extLst>
              <a:ext uri="{FF2B5EF4-FFF2-40B4-BE49-F238E27FC236}">
                <a16:creationId xmlns:a16="http://schemas.microsoft.com/office/drawing/2014/main" id="{A92C07BE-1B02-AE4B-886A-77D9FC7A1E04}"/>
              </a:ext>
            </a:extLst>
          </p:cNvPr>
          <p:cNvSpPr/>
          <p:nvPr/>
        </p:nvSpPr>
        <p:spPr>
          <a:xfrm>
            <a:off x="5955958" y="3262185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五角星 6">
            <a:extLst>
              <a:ext uri="{FF2B5EF4-FFF2-40B4-BE49-F238E27FC236}">
                <a16:creationId xmlns:a16="http://schemas.microsoft.com/office/drawing/2014/main" id="{A4F20A82-DE83-9B4C-AF20-E7B20FB6C790}"/>
              </a:ext>
            </a:extLst>
          </p:cNvPr>
          <p:cNvSpPr/>
          <p:nvPr/>
        </p:nvSpPr>
        <p:spPr>
          <a:xfrm>
            <a:off x="5955958" y="3966520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五角星 7">
            <a:extLst>
              <a:ext uri="{FF2B5EF4-FFF2-40B4-BE49-F238E27FC236}">
                <a16:creationId xmlns:a16="http://schemas.microsoft.com/office/drawing/2014/main" id="{E960D110-A38F-6744-B148-48E20F0136CD}"/>
              </a:ext>
            </a:extLst>
          </p:cNvPr>
          <p:cNvSpPr/>
          <p:nvPr/>
        </p:nvSpPr>
        <p:spPr>
          <a:xfrm>
            <a:off x="5955958" y="4695569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五角星 8">
            <a:extLst>
              <a:ext uri="{FF2B5EF4-FFF2-40B4-BE49-F238E27FC236}">
                <a16:creationId xmlns:a16="http://schemas.microsoft.com/office/drawing/2014/main" id="{33A8447E-F29A-664B-9878-4C2D44DA2AD0}"/>
              </a:ext>
            </a:extLst>
          </p:cNvPr>
          <p:cNvSpPr/>
          <p:nvPr/>
        </p:nvSpPr>
        <p:spPr>
          <a:xfrm>
            <a:off x="4979774" y="4695569"/>
            <a:ext cx="247134" cy="24713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C91AF7-33DA-CA46-9F97-292E2D82C128}"/>
              </a:ext>
            </a:extLst>
          </p:cNvPr>
          <p:cNvSpPr/>
          <p:nvPr/>
        </p:nvSpPr>
        <p:spPr>
          <a:xfrm>
            <a:off x="289211" y="956177"/>
            <a:ext cx="10677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编写一个高效的算法来搜索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× 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矩阵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matrix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中的一个目标值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target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。该矩阵具有以下特性：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每行的元素从左到右升序排列。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每列的元素从上到下升序排列。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A3D041-9C06-014A-AD4E-443BB385AFDF}"/>
              </a:ext>
            </a:extLst>
          </p:cNvPr>
          <p:cNvSpPr/>
          <p:nvPr/>
        </p:nvSpPr>
        <p:spPr>
          <a:xfrm>
            <a:off x="2161880" y="1020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：“搜索二维矩阵 </a:t>
            </a:r>
            <a:r>
              <a:rPr kumimoji="1" lang="en-US" altLang="zh-CN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877708-768C-B448-8CBD-9183DC6B2574}"/>
              </a:ext>
            </a:extLst>
          </p:cNvPr>
          <p:cNvSpPr txBox="1"/>
          <p:nvPr/>
        </p:nvSpPr>
        <p:spPr>
          <a:xfrm flipH="1">
            <a:off x="8988368" y="2277993"/>
            <a:ext cx="250341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起点在右上角。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438409-B3BE-1842-B791-C4869DB87091}"/>
              </a:ext>
            </a:extLst>
          </p:cNvPr>
          <p:cNvSpPr/>
          <p:nvPr/>
        </p:nvSpPr>
        <p:spPr>
          <a:xfrm>
            <a:off x="2746735" y="5948160"/>
            <a:ext cx="7033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找到目标元素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D5D10A-AF94-B64A-955E-450CED500A6A}"/>
              </a:ext>
            </a:extLst>
          </p:cNvPr>
          <p:cNvSpPr/>
          <p:nvPr/>
        </p:nvSpPr>
        <p:spPr>
          <a:xfrm>
            <a:off x="3240000" y="4906524"/>
            <a:ext cx="1935373" cy="338554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，算法终止。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67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143</TotalTime>
  <Words>682</Words>
  <Application>Microsoft Macintosh PowerPoint</Application>
  <PresentationFormat>宽屏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17</cp:revision>
  <dcterms:created xsi:type="dcterms:W3CDTF">2019-06-28T08:05:15Z</dcterms:created>
  <dcterms:modified xsi:type="dcterms:W3CDTF">2019-07-14T19:31:12Z</dcterms:modified>
</cp:coreProperties>
</file>