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/>
    <p:restoredTop sz="94647"/>
  </p:normalViewPr>
  <p:slideViewPr>
    <p:cSldViewPr snapToGrid="0" snapToObjects="1">
      <p:cViewPr varScale="1">
        <p:scale>
          <a:sx n="103" d="100"/>
          <a:sy n="103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7F9A-4D9D-B842-9048-BF607B8B148F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F770-BC1A-5749-A5E2-20AB6773A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0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E74627-3F38-D843-BF17-61DA8885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1" y="2476087"/>
            <a:ext cx="7327856" cy="2226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E55D54-863A-1946-88C2-4F2B4B2A5FDA}"/>
              </a:ext>
            </a:extLst>
          </p:cNvPr>
          <p:cNvSpPr txBox="1"/>
          <p:nvPr/>
        </p:nvSpPr>
        <p:spPr>
          <a:xfrm flipH="1">
            <a:off x="477209" y="2581719"/>
            <a:ext cx="214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前后有序的数组：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BA4AB-D576-8844-B979-2D56ACA7C1DE}"/>
              </a:ext>
            </a:extLst>
          </p:cNvPr>
          <p:cNvSpPr/>
          <p:nvPr/>
        </p:nvSpPr>
        <p:spPr>
          <a:xfrm>
            <a:off x="4522966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4DDA2-8614-8D4D-BE23-0295466A0306}"/>
              </a:ext>
            </a:extLst>
          </p:cNvPr>
          <p:cNvSpPr/>
          <p:nvPr/>
        </p:nvSpPr>
        <p:spPr>
          <a:xfrm>
            <a:off x="8178587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13C9EE-B8BD-F940-B602-4D309F5E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47"/>
          <a:stretch/>
        </p:blipFill>
        <p:spPr>
          <a:xfrm>
            <a:off x="3634971" y="3962400"/>
            <a:ext cx="7327856" cy="7402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C213EC-23CD-8941-B931-EF3E8B38906C}"/>
              </a:ext>
            </a:extLst>
          </p:cNvPr>
          <p:cNvSpPr/>
          <p:nvPr/>
        </p:nvSpPr>
        <p:spPr>
          <a:xfrm>
            <a:off x="477210" y="76792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使用“归并排序”思想计算“逆序数”的关键。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86A904-BB0F-AC4A-A052-8254655BAC57}"/>
              </a:ext>
            </a:extLst>
          </p:cNvPr>
          <p:cNvSpPr/>
          <p:nvPr/>
        </p:nvSpPr>
        <p:spPr>
          <a:xfrm>
            <a:off x="186379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（复制到一个临时空间）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22DC8E-2E15-D44C-BC9B-9553F5F24358}"/>
              </a:ext>
            </a:extLst>
          </p:cNvPr>
          <p:cNvSpPr/>
          <p:nvPr/>
        </p:nvSpPr>
        <p:spPr>
          <a:xfrm>
            <a:off x="186379" y="4072352"/>
            <a:ext cx="2735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KaiTi_GB2312" panose="02010609030101010101" pitchFamily="49" charset="-122"/>
                <a:ea typeface="KaiTi_GB2312" panose="02010609030101010101" pitchFamily="49" charset="-122"/>
              </a:rPr>
              <a:t>最终排定的合并以后的有序数组：</a:t>
            </a:r>
            <a:endParaRPr lang="zh-CN" altLang="en-US" sz="2000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A582E-9083-E04F-98CF-34AAB7DEE173}"/>
              </a:ext>
            </a:extLst>
          </p:cNvPr>
          <p:cNvSpPr/>
          <p:nvPr/>
        </p:nvSpPr>
        <p:spPr>
          <a:xfrm>
            <a:off x="3721470" y="5238228"/>
            <a:ext cx="7241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后有序数组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”的最小元素“</a:t>
            </a: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出列，“</a:t>
            </a: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与“</a:t>
            </a:r>
            <a:r>
              <a:rPr lang="zh-CN" altLang="en-US" dirty="0">
                <a:solidFill>
                  <a:srgbClr val="FB0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前有序数组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”中的所有未看到的元素构成逆序对。</a:t>
            </a:r>
            <a:endParaRPr lang="zh-CN" altLang="en-US" dirty="0"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31E8BC1-8CC3-ED42-839E-C6DE3FF03C84}"/>
              </a:ext>
            </a:extLst>
          </p:cNvPr>
          <p:cNvCxnSpPr>
            <a:cxnSpLocks/>
          </p:cNvCxnSpPr>
          <p:nvPr/>
        </p:nvCxnSpPr>
        <p:spPr>
          <a:xfrm flipH="1">
            <a:off x="4074923" y="3261442"/>
            <a:ext cx="3655621" cy="70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D1E02E4-F560-C44B-8B8D-E411B1D075F4}"/>
              </a:ext>
            </a:extLst>
          </p:cNvPr>
          <p:cNvSpPr/>
          <p:nvPr/>
        </p:nvSpPr>
        <p:spPr>
          <a:xfrm>
            <a:off x="2161880" y="104930"/>
            <a:ext cx="834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315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：“计算右侧小于当前元素的个数”题解配图（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48032D-7EB0-8345-BD77-3756A5DA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3" y="1042087"/>
            <a:ext cx="11530226" cy="53216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AA2D220-B678-AD4C-9C23-435A8350601A}"/>
              </a:ext>
            </a:extLst>
          </p:cNvPr>
          <p:cNvSpPr/>
          <p:nvPr/>
        </p:nvSpPr>
        <p:spPr>
          <a:xfrm>
            <a:off x="2161880" y="104930"/>
            <a:ext cx="834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315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：“计算右侧小于当前元素的个数”题解配图（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98</TotalTime>
  <Words>121</Words>
  <Application>Microsoft Macintosh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2019-06-28T08:05:15Z</dcterms:created>
  <dcterms:modified xsi:type="dcterms:W3CDTF">2019-06-28T15:23:23Z</dcterms:modified>
</cp:coreProperties>
</file>