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1D6AB5-716F-0243-8E8C-C1C1657E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5" y="2898743"/>
            <a:ext cx="9134568" cy="30448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：“分割等和子集”题解配图（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48E5E3-3203-0C4A-AD06-218D8F6901C3}"/>
              </a:ext>
            </a:extLst>
          </p:cNvPr>
          <p:cNvSpPr/>
          <p:nvPr/>
        </p:nvSpPr>
        <p:spPr>
          <a:xfrm>
            <a:off x="4776246" y="1468536"/>
            <a:ext cx="7415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写到这里的时候，我发现问题了，“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11”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这个数可以单独成为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个子集，刚好是数组和的一半，为什么这里却填了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False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呢？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为此，我决定打印出那个二维数组看一下。</a:t>
            </a:r>
            <a:endParaRPr lang="zh-CN" alt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D2FFAC-8743-FF45-87C9-0EB9FF6F2E18}"/>
              </a:ext>
            </a:extLst>
          </p:cNvPr>
          <p:cNvCxnSpPr>
            <a:cxnSpLocks/>
          </p:cNvCxnSpPr>
          <p:nvPr/>
        </p:nvCxnSpPr>
        <p:spPr>
          <a:xfrm flipH="1">
            <a:off x="10001839" y="2309567"/>
            <a:ext cx="344769" cy="150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81389C-E605-BF42-92C8-9518C7729AC7}"/>
              </a:ext>
            </a:extLst>
          </p:cNvPr>
          <p:cNvCxnSpPr>
            <a:cxnSpLocks/>
          </p:cNvCxnSpPr>
          <p:nvPr/>
        </p:nvCxnSpPr>
        <p:spPr>
          <a:xfrm flipH="1">
            <a:off x="10001839" y="2309567"/>
            <a:ext cx="360920" cy="2196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9B6569D-F382-5747-BBB8-8708FEBA6382}"/>
              </a:ext>
            </a:extLst>
          </p:cNvPr>
          <p:cNvSpPr/>
          <p:nvPr/>
        </p:nvSpPr>
        <p:spPr>
          <a:xfrm>
            <a:off x="361361" y="1468536"/>
            <a:ext cx="4226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[1, 5, 11, 5]</a:t>
            </a:r>
          </a:p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解释：数组可以分割成 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[1, 5, 5] </a:t>
            </a:r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[11]</a:t>
            </a:r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1D262A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1D5D9F-055D-5F42-B94F-3BD52DC8721E}"/>
              </a:ext>
            </a:extLst>
          </p:cNvPr>
          <p:cNvSpPr txBox="1"/>
          <p:nvPr/>
        </p:nvSpPr>
        <p:spPr>
          <a:xfrm flipH="1">
            <a:off x="361361" y="827222"/>
            <a:ext cx="3004813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4019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8698E99-54D5-DD40-BD43-1976190A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93" y="930031"/>
            <a:ext cx="10087912" cy="2915138"/>
          </a:xfrm>
          <a:prstGeom prst="rect">
            <a:avLst/>
          </a:prstGeom>
        </p:spPr>
      </p:pic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39D063C-5AD2-FA49-9F28-8BCC895CD1F5}"/>
              </a:ext>
            </a:extLst>
          </p:cNvPr>
          <p:cNvCxnSpPr>
            <a:cxnSpLocks/>
          </p:cNvCxnSpPr>
          <p:nvPr/>
        </p:nvCxnSpPr>
        <p:spPr>
          <a:xfrm flipH="1" flipV="1">
            <a:off x="4103077" y="1852246"/>
            <a:ext cx="3198548" cy="535355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0F000D4-B405-C446-ABDD-0C76869F359C}"/>
              </a:ext>
            </a:extLst>
          </p:cNvPr>
          <p:cNvCxnSpPr>
            <a:cxnSpLocks/>
          </p:cNvCxnSpPr>
          <p:nvPr/>
        </p:nvCxnSpPr>
        <p:spPr>
          <a:xfrm flipV="1">
            <a:off x="7549661" y="1852246"/>
            <a:ext cx="1" cy="4947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9246D50-5FC8-D947-BD7E-CBE495BB27F4}"/>
              </a:ext>
            </a:extLst>
          </p:cNvPr>
          <p:cNvSpPr/>
          <p:nvPr/>
        </p:nvSpPr>
        <p:spPr>
          <a:xfrm>
            <a:off x="138357" y="3937262"/>
            <a:ext cx="119340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以填写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为例。</a:t>
            </a:r>
          </a:p>
          <a:p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的含义是：考虑数组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在索引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[0:1]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范围内的数，是否能够挑选出一些正整数，且每个数只能使用一次，使得它们的和为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。分两种情况考虑。</a:t>
            </a:r>
          </a:p>
          <a:p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、如果我们不考虑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这个数，如果之前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就为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了，那么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肯定也是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，这里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[0][6] = False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，考虑下一种情况。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、如果我们考虑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这个数，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 = 5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，那么就看之前的数能不能使得它们的和为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(6-5=)1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，即看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[0][1]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，此时为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，则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= True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C660245-D22E-A24F-8D6F-515D35AA5F7C}"/>
              </a:ext>
            </a:extLst>
          </p:cNvPr>
          <p:cNvCxnSpPr>
            <a:cxnSpLocks/>
          </p:cNvCxnSpPr>
          <p:nvPr/>
        </p:nvCxnSpPr>
        <p:spPr>
          <a:xfrm flipH="1" flipV="1">
            <a:off x="7549661" y="2899004"/>
            <a:ext cx="3001109" cy="6299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B25A163-015B-4343-A8E6-A55CD470C4DE}"/>
              </a:ext>
            </a:extLst>
          </p:cNvPr>
          <p:cNvCxnSpPr>
            <a:cxnSpLocks/>
          </p:cNvCxnSpPr>
          <p:nvPr/>
        </p:nvCxnSpPr>
        <p:spPr>
          <a:xfrm flipV="1">
            <a:off x="10905982" y="2899004"/>
            <a:ext cx="1" cy="4947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4A58583-811F-574F-B2ED-CB2709DCAD75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：“分割等和子集”题解配图（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4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406</TotalTime>
  <Words>301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2019-06-28T08:05:15Z</dcterms:created>
  <dcterms:modified xsi:type="dcterms:W3CDTF">2019-07-21T14:17:32Z</dcterms:modified>
</cp:coreProperties>
</file>