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8" r:id="rId10"/>
    <p:sldId id="27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24"/>
    <p:restoredTop sz="94647"/>
  </p:normalViewPr>
  <p:slideViewPr>
    <p:cSldViewPr snapToGrid="0" snapToObjects="1">
      <p:cViewPr varScale="1">
        <p:scale>
          <a:sx n="127" d="100"/>
          <a:sy n="127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A3737C-EF3A-3741-95D2-71D88C3631CB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0CD1F6-5281-1144-8275-00A99AEB534B}"/>
              </a:ext>
            </a:extLst>
          </p:cNvPr>
          <p:cNvSpPr txBox="1"/>
          <p:nvPr/>
        </p:nvSpPr>
        <p:spPr>
          <a:xfrm flipH="1">
            <a:off x="280043" y="877535"/>
            <a:ext cx="5759822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“神奇的”二分查找法模板的编写流程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C5E6B8-AC4E-4946-A215-DFE97749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10" y="1428750"/>
            <a:ext cx="4974372" cy="53461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BACF77B-95B5-C241-A943-2A56B393198B}"/>
              </a:ext>
            </a:extLst>
          </p:cNvPr>
          <p:cNvSpPr txBox="1"/>
          <p:nvPr/>
        </p:nvSpPr>
        <p:spPr>
          <a:xfrm flipH="1">
            <a:off x="4365436" y="1653070"/>
            <a:ext cx="5301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704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题：“二分查找” 为例。</a:t>
            </a:r>
            <a:endParaRPr kumimoji="1"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7ADB19-6A75-1D45-B232-71EC36158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87" t="62438" r="9403" b="9946"/>
          <a:stretch/>
        </p:blipFill>
        <p:spPr>
          <a:xfrm>
            <a:off x="4848225" y="2771775"/>
            <a:ext cx="3162300" cy="349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7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D38E100-E38A-3047-B38C-BAE9477B8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11" y="1428750"/>
            <a:ext cx="4974372" cy="534612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6A3737C-EF3A-3741-95D2-71D88C3631CB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9A4D01-1A8F-6043-8CE9-1345F982CC82}"/>
              </a:ext>
            </a:extLst>
          </p:cNvPr>
          <p:cNvSpPr/>
          <p:nvPr/>
        </p:nvSpPr>
        <p:spPr>
          <a:xfrm>
            <a:off x="4836905" y="6045906"/>
            <a:ext cx="2256504" cy="338554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至此，代码编写完成。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AC1A49-4138-9846-8BE2-A61E01634A38}"/>
              </a:ext>
            </a:extLst>
          </p:cNvPr>
          <p:cNvSpPr txBox="1"/>
          <p:nvPr/>
        </p:nvSpPr>
        <p:spPr>
          <a:xfrm flipH="1">
            <a:off x="280043" y="877535"/>
            <a:ext cx="5759822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“神奇的”二分查找法模板的编写流程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92DA36-C024-284D-8AB6-4C5FADDFDDEB}"/>
              </a:ext>
            </a:extLst>
          </p:cNvPr>
          <p:cNvSpPr txBox="1"/>
          <p:nvPr/>
        </p:nvSpPr>
        <p:spPr>
          <a:xfrm flipH="1">
            <a:off x="4365436" y="1653070"/>
            <a:ext cx="5301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704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题：“二分查找” 为例。</a:t>
            </a:r>
            <a:endParaRPr kumimoji="1"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73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A3737C-EF3A-3741-95D2-71D88C3631CB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C5E6B8-AC4E-4946-A215-DFE97749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10" y="1428750"/>
            <a:ext cx="4974372" cy="53461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872DC1-6167-BA4B-A761-F3FC69AD7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87" t="62438" r="9403" b="9946"/>
          <a:stretch/>
        </p:blipFill>
        <p:spPr>
          <a:xfrm>
            <a:off x="4848225" y="3267075"/>
            <a:ext cx="3162300" cy="300425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01CC967-0B98-8648-BBCD-9666DF3A75D1}"/>
              </a:ext>
            </a:extLst>
          </p:cNvPr>
          <p:cNvSpPr/>
          <p:nvPr/>
        </p:nvSpPr>
        <p:spPr>
          <a:xfrm>
            <a:off x="6039864" y="2714469"/>
            <a:ext cx="4879147" cy="338554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思考左右边界，这是前提。一定不能漏掉目标数值。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2CCFA3-353F-5849-81E9-F1A39F1EDA39}"/>
              </a:ext>
            </a:extLst>
          </p:cNvPr>
          <p:cNvSpPr txBox="1"/>
          <p:nvPr/>
        </p:nvSpPr>
        <p:spPr>
          <a:xfrm flipH="1">
            <a:off x="280043" y="877535"/>
            <a:ext cx="5759822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“神奇的”二分查找法模板的编写流程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D5CD3C-9853-8749-9C25-B26CB89AF30F}"/>
              </a:ext>
            </a:extLst>
          </p:cNvPr>
          <p:cNvSpPr txBox="1"/>
          <p:nvPr/>
        </p:nvSpPr>
        <p:spPr>
          <a:xfrm flipH="1">
            <a:off x="4365436" y="1653070"/>
            <a:ext cx="5301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704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题：“二分查找” 为例。</a:t>
            </a:r>
            <a:endParaRPr kumimoji="1"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76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A3737C-EF3A-3741-95D2-71D88C3631CB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C5E6B8-AC4E-4946-A215-DFE97749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10" y="1428750"/>
            <a:ext cx="4974372" cy="53461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872DC1-6167-BA4B-A761-F3FC69AD7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87" t="62438" r="9403" b="9946"/>
          <a:stretch/>
        </p:blipFill>
        <p:spPr>
          <a:xfrm>
            <a:off x="4848225" y="3583460"/>
            <a:ext cx="3162300" cy="240956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01CC967-0B98-8648-BBCD-9666DF3A75D1}"/>
              </a:ext>
            </a:extLst>
          </p:cNvPr>
          <p:cNvSpPr/>
          <p:nvPr/>
        </p:nvSpPr>
        <p:spPr>
          <a:xfrm>
            <a:off x="6838390" y="3407658"/>
            <a:ext cx="4484033" cy="646331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不加思考地写下  </a:t>
            </a:r>
            <a:r>
              <a:rPr lang="en-US" altLang="zh-CN" b="1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(left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right)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，退出循环时也不必思考返回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还是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DA5E71-8D43-AB4C-90D7-23022326252A}"/>
              </a:ext>
            </a:extLst>
          </p:cNvPr>
          <p:cNvSpPr txBox="1"/>
          <p:nvPr/>
        </p:nvSpPr>
        <p:spPr>
          <a:xfrm flipH="1">
            <a:off x="280043" y="877535"/>
            <a:ext cx="5759822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“神奇的”二分查找法模板的编写流程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8B02B2-AFBC-A749-953B-CB90687C551E}"/>
              </a:ext>
            </a:extLst>
          </p:cNvPr>
          <p:cNvSpPr txBox="1"/>
          <p:nvPr/>
        </p:nvSpPr>
        <p:spPr>
          <a:xfrm flipH="1">
            <a:off x="4365436" y="1653070"/>
            <a:ext cx="5301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704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题：“二分查找” 为例。</a:t>
            </a:r>
            <a:endParaRPr kumimoji="1"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93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A3737C-EF3A-3741-95D2-71D88C3631CB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C5E6B8-AC4E-4946-A215-DFE97749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10" y="1428750"/>
            <a:ext cx="4974372" cy="53461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872DC1-6167-BA4B-A761-F3FC69AD7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87" t="62438" r="9403" b="9946"/>
          <a:stretch/>
        </p:blipFill>
        <p:spPr>
          <a:xfrm>
            <a:off x="4848225" y="3830597"/>
            <a:ext cx="3162300" cy="240956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01CC967-0B98-8648-BBCD-9666DF3A75D1}"/>
              </a:ext>
            </a:extLst>
          </p:cNvPr>
          <p:cNvSpPr/>
          <p:nvPr/>
        </p:nvSpPr>
        <p:spPr>
          <a:xfrm>
            <a:off x="8010526" y="3538209"/>
            <a:ext cx="4038040" cy="1077218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、先取左中位数，以后根据分支的逻辑，决定是否要修改成右中位数；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、注意：取中位数最好的写法是：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左边界“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”右边界，再“无符号右移”。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B6B521-2618-8247-B453-9061D98EE0B9}"/>
              </a:ext>
            </a:extLst>
          </p:cNvPr>
          <p:cNvSpPr txBox="1"/>
          <p:nvPr/>
        </p:nvSpPr>
        <p:spPr>
          <a:xfrm flipH="1">
            <a:off x="280043" y="877535"/>
            <a:ext cx="5759822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“神奇的”二分查找法模板的编写流程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9848EB-A5D6-4E4C-8D3D-92FD5CBB7A06}"/>
              </a:ext>
            </a:extLst>
          </p:cNvPr>
          <p:cNvSpPr txBox="1"/>
          <p:nvPr/>
        </p:nvSpPr>
        <p:spPr>
          <a:xfrm flipH="1">
            <a:off x="4365436" y="1653070"/>
            <a:ext cx="5301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704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题：“二分查找” 为例。</a:t>
            </a:r>
            <a:endParaRPr kumimoji="1"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13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A3737C-EF3A-3741-95D2-71D88C3631CB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C5E6B8-AC4E-4946-A215-DFE97749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10" y="1428750"/>
            <a:ext cx="4974372" cy="53461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872DC1-6167-BA4B-A761-F3FC69AD7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87" t="62438" r="9403" b="9946"/>
          <a:stretch/>
        </p:blipFill>
        <p:spPr>
          <a:xfrm>
            <a:off x="5317782" y="4365304"/>
            <a:ext cx="2528759" cy="13682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88463EE-B490-3E40-AACA-D96E75C60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87" t="62438" r="9403" b="9946"/>
          <a:stretch/>
        </p:blipFill>
        <p:spPr>
          <a:xfrm>
            <a:off x="4684241" y="4640205"/>
            <a:ext cx="3162300" cy="2530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F19834-C8B1-D94C-9FC3-D0C2C3A6F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87" t="62438" r="9403" b="9946"/>
          <a:stretch/>
        </p:blipFill>
        <p:spPr>
          <a:xfrm>
            <a:off x="4836641" y="5275053"/>
            <a:ext cx="3162300" cy="73338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01CC967-0B98-8648-BBCD-9666DF3A75D1}"/>
              </a:ext>
            </a:extLst>
          </p:cNvPr>
          <p:cNvSpPr/>
          <p:nvPr/>
        </p:nvSpPr>
        <p:spPr>
          <a:xfrm>
            <a:off x="7452241" y="3942456"/>
            <a:ext cx="3991205" cy="584775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先写容易想的分支逻辑，通常这个逻辑是排除中位数的，但并不绝对。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030B40-A8E3-E64D-80A0-BCE795CB0DD2}"/>
              </a:ext>
            </a:extLst>
          </p:cNvPr>
          <p:cNvSpPr txBox="1"/>
          <p:nvPr/>
        </p:nvSpPr>
        <p:spPr>
          <a:xfrm flipH="1">
            <a:off x="280043" y="877535"/>
            <a:ext cx="5759822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“神奇的”二分查找法模板的编写流程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C8212F-1C0D-6E40-AC59-7F3FBBF0CFB2}"/>
              </a:ext>
            </a:extLst>
          </p:cNvPr>
          <p:cNvSpPr txBox="1"/>
          <p:nvPr/>
        </p:nvSpPr>
        <p:spPr>
          <a:xfrm flipH="1">
            <a:off x="4365436" y="1653070"/>
            <a:ext cx="5301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704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题：“二分查找” 为例。</a:t>
            </a:r>
            <a:endParaRPr kumimoji="1"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3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A3737C-EF3A-3741-95D2-71D88C3631CB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C5E6B8-AC4E-4946-A215-DFE97749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10" y="1428750"/>
            <a:ext cx="4974372" cy="53461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F19834-C8B1-D94C-9FC3-D0C2C3A6F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87" t="62438" r="9403" b="9946"/>
          <a:stretch/>
        </p:blipFill>
        <p:spPr>
          <a:xfrm>
            <a:off x="4836641" y="5275053"/>
            <a:ext cx="3162300" cy="73338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01CC967-0B98-8648-BBCD-9666DF3A75D1}"/>
              </a:ext>
            </a:extLst>
          </p:cNvPr>
          <p:cNvSpPr/>
          <p:nvPr/>
        </p:nvSpPr>
        <p:spPr>
          <a:xfrm>
            <a:off x="6570551" y="4339669"/>
            <a:ext cx="5397331" cy="830997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在上一步分支编写正确的前提下，另一个分支的代码几乎是固定的，而不必过多思考逻辑上的正确性。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注意：在循环中无需对中位数是否是目标元素单独作判断。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7A59DA-9920-8249-B3B0-2A9431C23998}"/>
              </a:ext>
            </a:extLst>
          </p:cNvPr>
          <p:cNvSpPr txBox="1"/>
          <p:nvPr/>
        </p:nvSpPr>
        <p:spPr>
          <a:xfrm flipH="1">
            <a:off x="280043" y="877535"/>
            <a:ext cx="5759822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“神奇的”二分查找法模板的编写流程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701F54-F1F4-334F-A365-E476619E6885}"/>
              </a:ext>
            </a:extLst>
          </p:cNvPr>
          <p:cNvSpPr txBox="1"/>
          <p:nvPr/>
        </p:nvSpPr>
        <p:spPr>
          <a:xfrm flipH="1">
            <a:off x="4365436" y="1653070"/>
            <a:ext cx="5301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704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题：“二分查找” 为例。</a:t>
            </a:r>
            <a:endParaRPr kumimoji="1"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5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A3737C-EF3A-3741-95D2-71D88C3631CB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C5E6B8-AC4E-4946-A215-DFE97749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10" y="1428750"/>
            <a:ext cx="4974372" cy="53461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F19834-C8B1-D94C-9FC3-D0C2C3A6F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87" t="62438" r="9403" b="9946"/>
          <a:stretch/>
        </p:blipFill>
        <p:spPr>
          <a:xfrm>
            <a:off x="4836641" y="5275053"/>
            <a:ext cx="3162300" cy="73338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01CC967-0B98-8648-BBCD-9666DF3A75D1}"/>
              </a:ext>
            </a:extLst>
          </p:cNvPr>
          <p:cNvSpPr/>
          <p:nvPr/>
        </p:nvSpPr>
        <p:spPr>
          <a:xfrm>
            <a:off x="4836641" y="5177439"/>
            <a:ext cx="6001688" cy="830997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注意：写完分支逻辑后，再看看是否有必要调整中位数。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现在的分支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逻辑有可能在左中位数的地方不收缩，从而进入死循环，因此</a:t>
            </a:r>
            <a:r>
              <a:rPr lang="zh-CN" altLang="en-US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需要把左中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位数调整成右中位数。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425B39F-788D-634E-BEB5-C0E384A13C91}"/>
              </a:ext>
            </a:extLst>
          </p:cNvPr>
          <p:cNvSpPr txBox="1"/>
          <p:nvPr/>
        </p:nvSpPr>
        <p:spPr>
          <a:xfrm flipH="1">
            <a:off x="280043" y="877535"/>
            <a:ext cx="5759822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“神奇的”二分查找法模板的编写流程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AAA24D-5096-5345-8DEB-BBF5C7091A6A}"/>
              </a:ext>
            </a:extLst>
          </p:cNvPr>
          <p:cNvSpPr txBox="1"/>
          <p:nvPr/>
        </p:nvSpPr>
        <p:spPr>
          <a:xfrm flipH="1">
            <a:off x="4365436" y="1653070"/>
            <a:ext cx="5301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704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题：“二分查找” 为例。</a:t>
            </a:r>
            <a:endParaRPr kumimoji="1"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41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D38E100-E38A-3047-B38C-BAE9477B8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11" y="1428750"/>
            <a:ext cx="4974372" cy="534612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6A3737C-EF3A-3741-95D2-71D88C3631CB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F19834-C8B1-D94C-9FC3-D0C2C3A6F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87" t="62438" r="9403" b="9946"/>
          <a:stretch/>
        </p:blipFill>
        <p:spPr>
          <a:xfrm>
            <a:off x="4836641" y="5275053"/>
            <a:ext cx="3162300" cy="73338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766EFCB-B82C-0D43-871C-6C6D5C6AC37E}"/>
              </a:ext>
            </a:extLst>
          </p:cNvPr>
          <p:cNvSpPr/>
          <p:nvPr/>
        </p:nvSpPr>
        <p:spPr>
          <a:xfrm>
            <a:off x="8211854" y="3524980"/>
            <a:ext cx="3473640" cy="584775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在括号内添加“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”表示将中位数修改成右中位数。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32E472-BB60-6F4C-B8C3-69E2FFC83699}"/>
              </a:ext>
            </a:extLst>
          </p:cNvPr>
          <p:cNvSpPr txBox="1"/>
          <p:nvPr/>
        </p:nvSpPr>
        <p:spPr>
          <a:xfrm flipH="1">
            <a:off x="280043" y="877535"/>
            <a:ext cx="5759822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“神奇的”二分查找法模板的编写流程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2BEB06A-0CC7-1A48-8CE5-EC0DFFDD8B77}"/>
              </a:ext>
            </a:extLst>
          </p:cNvPr>
          <p:cNvSpPr txBox="1"/>
          <p:nvPr/>
        </p:nvSpPr>
        <p:spPr>
          <a:xfrm flipH="1">
            <a:off x="4365436" y="1653070"/>
            <a:ext cx="5301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704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题：“二分查找” 为例。</a:t>
            </a:r>
            <a:endParaRPr kumimoji="1"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80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D38E100-E38A-3047-B38C-BAE9477B8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11" y="1428750"/>
            <a:ext cx="4974372" cy="534612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6A3737C-EF3A-3741-95D2-71D88C3631CB}"/>
              </a:ext>
            </a:extLst>
          </p:cNvPr>
          <p:cNvSpPr/>
          <p:nvPr/>
        </p:nvSpPr>
        <p:spPr>
          <a:xfrm>
            <a:off x="2161880" y="10200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“神奇的”二分查找法模板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F19834-C8B1-D94C-9FC3-D0C2C3A6F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87" t="62438" r="9403" b="9946"/>
          <a:stretch/>
        </p:blipFill>
        <p:spPr>
          <a:xfrm>
            <a:off x="4836641" y="5275053"/>
            <a:ext cx="3162300" cy="73338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01CC967-0B98-8648-BBCD-9666DF3A75D1}"/>
              </a:ext>
            </a:extLst>
          </p:cNvPr>
          <p:cNvSpPr/>
          <p:nvPr/>
        </p:nvSpPr>
        <p:spPr>
          <a:xfrm>
            <a:off x="4836641" y="5177439"/>
            <a:ext cx="3603974" cy="830997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退出循环以后，考虑是否需要后处理。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即检查通过“排除”和“夹逼”以后，最后剩下的那个数是否符合题意。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F42561-3F3F-AB4C-BA05-D286A794450A}"/>
              </a:ext>
            </a:extLst>
          </p:cNvPr>
          <p:cNvSpPr txBox="1"/>
          <p:nvPr/>
        </p:nvSpPr>
        <p:spPr>
          <a:xfrm flipH="1">
            <a:off x="280043" y="877535"/>
            <a:ext cx="5759822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“神奇的”二分查找法模板的编写流程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66622E-1A0A-024D-B2C2-41790FF91BEE}"/>
              </a:ext>
            </a:extLst>
          </p:cNvPr>
          <p:cNvSpPr txBox="1"/>
          <p:nvPr/>
        </p:nvSpPr>
        <p:spPr>
          <a:xfrm flipH="1">
            <a:off x="4365436" y="1653070"/>
            <a:ext cx="5301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kumimoji="1"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704</a:t>
            </a:r>
            <a:r>
              <a:rPr kumimoji="1"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题：“二分查找” 为例。</a:t>
            </a:r>
            <a:endParaRPr kumimoji="1"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3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791</TotalTime>
  <Words>584</Words>
  <Application>Microsoft Macintosh PowerPoint</Application>
  <PresentationFormat>宽屏</PresentationFormat>
  <Paragraphs>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等线</vt:lpstr>
      <vt:lpstr>等线 Light</vt:lpstr>
      <vt:lpstr>KaiTi_GB2312</vt:lpstr>
      <vt:lpstr>KaiTi</vt:lpstr>
      <vt:lpstr>Arial</vt:lpstr>
      <vt:lpstr>Calibri</vt:lpstr>
      <vt:lpstr>Calibri Light</vt:lpstr>
      <vt:lpstr>Consolas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41</cp:revision>
  <dcterms:created xsi:type="dcterms:W3CDTF">2019-06-28T08:05:15Z</dcterms:created>
  <dcterms:modified xsi:type="dcterms:W3CDTF">2019-07-15T23:53:53Z</dcterms:modified>
</cp:coreProperties>
</file>