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7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5" r:id="rId41"/>
    <p:sldId id="296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7"/>
  </p:normalViewPr>
  <p:slideViewPr>
    <p:cSldViewPr snapToGrid="0" snapToObjects="1">
      <p:cViewPr>
        <p:scale>
          <a:sx n="131" d="100"/>
          <a:sy n="131" d="100"/>
        </p:scale>
        <p:origin x="54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70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9DD526-631F-4C40-8C49-A4C7DD2F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84" y="1905946"/>
            <a:ext cx="5330916" cy="265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60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55BF458-EC88-D444-8422-1AE9B8E81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79" y="1551209"/>
            <a:ext cx="5563815" cy="496851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70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184618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BA07C2F-05CF-A946-8FBD-6BC4C0AA3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04" y="1551209"/>
            <a:ext cx="5563815" cy="496851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70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3550955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F7DB3E0-8353-D646-82FA-D805C007B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04" y="1551209"/>
            <a:ext cx="5563815" cy="496851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6995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133184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6D4EA31-AFD1-1341-9896-817318CD9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04" y="1551209"/>
            <a:ext cx="5563815" cy="496851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70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2018406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453E9AE-703F-FF4F-A23E-FF8AD2A04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04" y="1551209"/>
            <a:ext cx="4149667" cy="49750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70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1874339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70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3B11BC-FCEB-A94A-BD2D-96CBD37B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04" y="1551209"/>
            <a:ext cx="4149667" cy="49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87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70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0210ED-1DBF-ED40-BCDC-C1D336AD2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04" y="1551209"/>
            <a:ext cx="4149667" cy="49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75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70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53E0CE-2DF6-8B46-87AD-20A7C7038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04" y="1551209"/>
            <a:ext cx="4149667" cy="49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20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CD02AD4-28AA-FD47-A1F2-89B0D68F4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79" y="1536807"/>
            <a:ext cx="4222409" cy="497968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70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91332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D3D6A62-7054-0C47-9676-6C98ACD0F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04" y="1551209"/>
            <a:ext cx="4222409" cy="497968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70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376083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0099225-18FD-0845-BEE0-9D1D6E39C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84" y="1905945"/>
            <a:ext cx="5330916" cy="265391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6853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5E818A-5218-9640-A8F7-C861D5379B1F}"/>
              </a:ext>
            </a:extLst>
          </p:cNvPr>
          <p:cNvSpPr txBox="1"/>
          <p:nvPr/>
        </p:nvSpPr>
        <p:spPr>
          <a:xfrm flipH="1">
            <a:off x="1586284" y="5160205"/>
            <a:ext cx="1315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KaiTi_GB2312" panose="02010609030101010101" pitchFamily="49" charset="-122"/>
                <a:ea typeface="KaiTi_GB2312" panose="02010609030101010101" pitchFamily="49" charset="-122"/>
              </a:rPr>
              <a:t>看队首。</a:t>
            </a:r>
          </a:p>
        </p:txBody>
      </p:sp>
    </p:spTree>
    <p:extLst>
      <p:ext uri="{BB962C8B-B14F-4D97-AF65-F5344CB8AC3E}">
        <p14:creationId xmlns:p14="http://schemas.microsoft.com/office/powerpoint/2010/main" val="2924753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C1909FE-5013-5E4F-8E13-BD4834F9D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04" y="1551209"/>
            <a:ext cx="4222409" cy="497968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70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3774265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06D7F5A-4AAC-6C4B-B6D0-1B428D927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04" y="1551209"/>
            <a:ext cx="5209169" cy="497969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70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1755122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07E7AB9-8EF2-2043-B570-D537DB551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04" y="1551209"/>
            <a:ext cx="5209169" cy="497969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70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1938533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E4FB643-A31D-A343-B234-459D45B42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60" y="1566653"/>
            <a:ext cx="5233400" cy="498201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70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4221413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31C054E-539A-384B-BB16-EFEFD8F92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04" y="1551209"/>
            <a:ext cx="5220043" cy="494650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70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674297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D41840-3FD0-4A4B-A5B1-3B11DD1DE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132" y="1570665"/>
            <a:ext cx="5220043" cy="494650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70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533145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FACB0C1-C280-A049-9E26-2B56C6AA2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04" y="1550536"/>
            <a:ext cx="6314201" cy="494650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70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2885534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ED380AB-3D6C-BC44-B69B-0EDB60D0D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471" y="1565464"/>
            <a:ext cx="6314201" cy="494650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70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1883462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C084B86-A751-FA47-87C2-D271C5441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04" y="1551209"/>
            <a:ext cx="6359792" cy="49465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70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3292223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C4A5DCE-31CD-A846-9DB5-718E40A15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04" y="1551209"/>
            <a:ext cx="6359792" cy="49465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70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316264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0099225-18FD-0845-BEE0-9D1D6E39C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84" y="1905945"/>
            <a:ext cx="5330916" cy="265391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6853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5ABF3E-8719-2E4D-A80B-834782B7C9ED}"/>
              </a:ext>
            </a:extLst>
          </p:cNvPr>
          <p:cNvSpPr txBox="1"/>
          <p:nvPr/>
        </p:nvSpPr>
        <p:spPr>
          <a:xfrm flipH="1">
            <a:off x="1586284" y="5160205"/>
            <a:ext cx="1315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KaiTi_GB2312" panose="02010609030101010101" pitchFamily="49" charset="-122"/>
                <a:ea typeface="KaiTi_GB2312" panose="02010609030101010101" pitchFamily="49" charset="-122"/>
              </a:rPr>
              <a:t>看队首。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C27E45-BDF8-7E4D-A3F8-CA2C389DD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04" y="1554431"/>
            <a:ext cx="5623340" cy="352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78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E77D29F-EC43-7142-9050-975293038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76" y="1551209"/>
            <a:ext cx="6359792" cy="49465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70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1654614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E725090-EF7C-014E-90D0-1278DFB50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79" y="1551208"/>
            <a:ext cx="7339975" cy="49465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70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210308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97A855F-38CD-1D49-95E7-52C40DFF8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79" y="1551209"/>
            <a:ext cx="7339975" cy="49465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70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3965918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D8E01B9-8065-D442-8436-4E9D1426B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04" y="1551208"/>
            <a:ext cx="7385565" cy="49465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70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1417224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35DF19F-7056-9E4D-9BAB-BA5A9763D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79" y="1551209"/>
            <a:ext cx="7385565" cy="49465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70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616668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BD5E075-E5D8-8E4B-9A75-B7728A986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79" y="1551209"/>
            <a:ext cx="8479725" cy="494650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70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1527131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829C9E0-6865-BE45-9A88-DDBC66E1C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79" y="1551209"/>
            <a:ext cx="8479725" cy="494650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70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3782737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4625A98-3C3E-5248-BCEE-70106DAB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79" y="1551209"/>
            <a:ext cx="8525316" cy="494650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70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3747937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CDA4E40-3D47-C043-8F70-BAD05E398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78" y="1551209"/>
            <a:ext cx="8525317" cy="494650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70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1164689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41E2B4A-C96C-F044-8DE2-BB8B6725D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50" y="1551209"/>
            <a:ext cx="10850405" cy="494650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70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294463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0099225-18FD-0845-BEE0-9D1D6E39C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84" y="1905945"/>
            <a:ext cx="5330916" cy="265391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6853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C27E45-BDF8-7E4D-A3F8-CA2C389DD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04" y="1554431"/>
            <a:ext cx="5623340" cy="35203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1430816-2AA5-5747-BD9C-9429A3493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679" y="1551209"/>
            <a:ext cx="5628486" cy="352352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5DBF594-AA63-9A4C-A12C-DB0FB817550D}"/>
              </a:ext>
            </a:extLst>
          </p:cNvPr>
          <p:cNvSpPr txBox="1"/>
          <p:nvPr/>
        </p:nvSpPr>
        <p:spPr>
          <a:xfrm flipH="1">
            <a:off x="1586284" y="5173108"/>
            <a:ext cx="796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选出值最小的结点，这里有两个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，让任意一个出列就可以了。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2D66D5-2895-AA46-B422-C71300AA3F31}"/>
              </a:ext>
            </a:extLst>
          </p:cNvPr>
          <p:cNvSpPr txBox="1"/>
          <p:nvPr/>
        </p:nvSpPr>
        <p:spPr>
          <a:xfrm flipH="1">
            <a:off x="540731" y="6071704"/>
            <a:ext cx="11483424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选出“值最小的结点”可以使用“最小堆”或者“最小索引堆”这样的数据结构。</a:t>
            </a:r>
          </a:p>
        </p:txBody>
      </p:sp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5317032-541F-1E40-B55B-6542B1EA9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51" y="1551209"/>
            <a:ext cx="10850404" cy="494650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70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179441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5B2E612-D8B6-6B4C-AFFF-60884550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51" y="1551208"/>
            <a:ext cx="10850403" cy="495692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70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407125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236C69DA-0AEC-E64E-9EFB-7E5057D4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04" y="1551209"/>
            <a:ext cx="5628486" cy="494208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6853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61100A-2B90-F842-8C70-E6FD18A0BA44}"/>
              </a:ext>
            </a:extLst>
          </p:cNvPr>
          <p:cNvSpPr txBox="1"/>
          <p:nvPr/>
        </p:nvSpPr>
        <p:spPr>
          <a:xfrm flipH="1">
            <a:off x="2916862" y="5426247"/>
            <a:ext cx="8975864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单链表的问题，为了编码方便，经常需要设置一个虚拟头结点。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321908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F7EA4E0-33AF-A442-B5D1-EAF9AC24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04" y="1551209"/>
            <a:ext cx="5634054" cy="494697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6853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AFADBBD-859D-D045-BD55-9980EDC80CE4}"/>
              </a:ext>
            </a:extLst>
          </p:cNvPr>
          <p:cNvSpPr txBox="1"/>
          <p:nvPr/>
        </p:nvSpPr>
        <p:spPr>
          <a:xfrm flipH="1">
            <a:off x="2400685" y="6114973"/>
            <a:ext cx="4507773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接下来就是“穿针引线”了。</a:t>
            </a:r>
          </a:p>
        </p:txBody>
      </p:sp>
    </p:spTree>
    <p:extLst>
      <p:ext uri="{BB962C8B-B14F-4D97-AF65-F5344CB8AC3E}">
        <p14:creationId xmlns:p14="http://schemas.microsoft.com/office/powerpoint/2010/main" val="155255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EC791F1-72CD-9040-9882-D515B837F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04" y="1551209"/>
            <a:ext cx="5634055" cy="49469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6853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335998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1D3E615-FF17-D546-8065-67027E99B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04" y="1551209"/>
            <a:ext cx="5634056" cy="496987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6853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322063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E01BDC8-F379-2544-B9CC-A6CDAE537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79" y="1551209"/>
            <a:ext cx="5563815" cy="496851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6853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F4CCA-6669-2649-9276-81EBC656D4A9}"/>
              </a:ext>
            </a:extLst>
          </p:cNvPr>
          <p:cNvSpPr txBox="1"/>
          <p:nvPr/>
        </p:nvSpPr>
        <p:spPr>
          <a:xfrm flipH="1">
            <a:off x="1264679" y="764868"/>
            <a:ext cx="10758791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，可以以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244358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52</TotalTime>
  <Words>2409</Words>
  <Application>Microsoft Macintosh PowerPoint</Application>
  <PresentationFormat>宽屏</PresentationFormat>
  <Paragraphs>84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等线</vt:lpstr>
      <vt:lpstr>等线 Light</vt:lpstr>
      <vt:lpstr>黑体</vt:lpstr>
      <vt:lpstr>黑体</vt:lpstr>
      <vt:lpstr>KaiTi_GB2312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6</cp:revision>
  <dcterms:created xsi:type="dcterms:W3CDTF">2019-06-28T08:05:15Z</dcterms:created>
  <dcterms:modified xsi:type="dcterms:W3CDTF">2019-06-28T08:57:38Z</dcterms:modified>
</cp:coreProperties>
</file>