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：“从中序与后序遍历序列构造二叉树”题解配图（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B8F7EC-F257-7248-85F2-8254FB50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07" y="686213"/>
            <a:ext cx="10140671" cy="60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53</TotalTime>
  <Words>23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2019-06-28T16:07:57Z</dcterms:modified>
</cp:coreProperties>
</file>