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A9079C8-2B39-4B4A-9FAD-5F4B70818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916" y="3084118"/>
            <a:ext cx="7507125" cy="98454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5A036AC-A198-5A4E-9E7F-BA8BFA4318D1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E346AB6-94F6-E440-A961-2C3DB93E5D69}"/>
              </a:ext>
            </a:extLst>
          </p:cNvPr>
          <p:cNvGrpSpPr/>
          <p:nvPr/>
        </p:nvGrpSpPr>
        <p:grpSpPr>
          <a:xfrm>
            <a:off x="180985" y="5154034"/>
            <a:ext cx="5353035" cy="1604167"/>
            <a:chOff x="6519671" y="1084169"/>
            <a:chExt cx="5353035" cy="160416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2DEB650-C023-4140-A548-BC3D81DFFC1C}"/>
                </a:ext>
              </a:extLst>
            </p:cNvPr>
            <p:cNvSpPr/>
            <p:nvPr/>
          </p:nvSpPr>
          <p:spPr>
            <a:xfrm>
              <a:off x="6519671" y="1084170"/>
              <a:ext cx="5353035" cy="160416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7E7BC84-6791-BD4F-A3FF-9DABF43565E4}"/>
                </a:ext>
              </a:extLst>
            </p:cNvPr>
            <p:cNvSpPr/>
            <p:nvPr/>
          </p:nvSpPr>
          <p:spPr>
            <a:xfrm>
              <a:off x="6625393" y="1471134"/>
              <a:ext cx="2756351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蓝色结点表示算法还没看到的数。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901933C-E4A3-0E47-BC3B-CBBE68BCD556}"/>
                </a:ext>
              </a:extLst>
            </p:cNvPr>
            <p:cNvSpPr/>
            <p:nvPr/>
          </p:nvSpPr>
          <p:spPr>
            <a:xfrm>
              <a:off x="6625393" y="1850720"/>
              <a:ext cx="2756352" cy="307777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红色结点表示算法当前看到的数。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0194166-FC2D-6A40-8772-B76B8180DAA4}"/>
                </a:ext>
              </a:extLst>
            </p:cNvPr>
            <p:cNvSpPr/>
            <p:nvPr/>
          </p:nvSpPr>
          <p:spPr>
            <a:xfrm>
              <a:off x="6625392" y="2231453"/>
              <a:ext cx="5097216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粉色结点表示之前遍历过的数里，</a:t>
              </a:r>
              <a:r>
                <a:rPr lang="zh-CN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严格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小于当前遍历看到的数。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93CB19C-C3F5-C54B-8DE4-C49CEC37B6CE}"/>
                </a:ext>
              </a:extLst>
            </p:cNvPr>
            <p:cNvSpPr/>
            <p:nvPr/>
          </p:nvSpPr>
          <p:spPr>
            <a:xfrm>
              <a:off x="6625392" y="1084169"/>
              <a:ext cx="7905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EE924920-D2E5-BB41-8BB6-DBE3FCE863CF}"/>
              </a:ext>
            </a:extLst>
          </p:cNvPr>
          <p:cNvSpPr/>
          <p:nvPr/>
        </p:nvSpPr>
        <p:spPr>
          <a:xfrm>
            <a:off x="808474" y="1370591"/>
            <a:ext cx="9451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：以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{1 +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j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BA352A-CEA1-AE40-8B92-093136878940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</p:spTree>
    <p:extLst>
      <p:ext uri="{BB962C8B-B14F-4D97-AF65-F5344CB8AC3E}">
        <p14:creationId xmlns:p14="http://schemas.microsoft.com/office/powerpoint/2010/main" val="375976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0FCA25F-EC19-1D4E-B93A-008FB8419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916" y="3084118"/>
            <a:ext cx="7507125" cy="9845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35340FC-D0FB-4444-9309-BF5A04916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189" y="3093658"/>
            <a:ext cx="7507125" cy="184601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ABE1651-3F37-7446-8112-BFF1A612F49D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0F5F9C8-13A1-D845-BFEF-E3EB5FFA5A56}"/>
              </a:ext>
            </a:extLst>
          </p:cNvPr>
          <p:cNvGrpSpPr/>
          <p:nvPr/>
        </p:nvGrpSpPr>
        <p:grpSpPr>
          <a:xfrm>
            <a:off x="180985" y="5154034"/>
            <a:ext cx="5353035" cy="1604167"/>
            <a:chOff x="6519671" y="1084169"/>
            <a:chExt cx="5353035" cy="160416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5A31F90-B2F1-FD47-9631-D5414D257C27}"/>
                </a:ext>
              </a:extLst>
            </p:cNvPr>
            <p:cNvSpPr/>
            <p:nvPr/>
          </p:nvSpPr>
          <p:spPr>
            <a:xfrm>
              <a:off x="6519671" y="1084170"/>
              <a:ext cx="5353035" cy="160416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3DB8C9-80AC-2644-999D-3F39450DD4A3}"/>
                </a:ext>
              </a:extLst>
            </p:cNvPr>
            <p:cNvSpPr/>
            <p:nvPr/>
          </p:nvSpPr>
          <p:spPr>
            <a:xfrm>
              <a:off x="6625393" y="1471134"/>
              <a:ext cx="2756351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蓝色结点表示算法还没看到的数。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895D12B-53D8-1947-B17E-E7040ACFF61D}"/>
                </a:ext>
              </a:extLst>
            </p:cNvPr>
            <p:cNvSpPr/>
            <p:nvPr/>
          </p:nvSpPr>
          <p:spPr>
            <a:xfrm>
              <a:off x="6625393" y="1850720"/>
              <a:ext cx="2756352" cy="307777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红色结点表示算法当前看到的数。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B74ADDB-B5D7-604D-9394-4057C90A2977}"/>
                </a:ext>
              </a:extLst>
            </p:cNvPr>
            <p:cNvSpPr/>
            <p:nvPr/>
          </p:nvSpPr>
          <p:spPr>
            <a:xfrm>
              <a:off x="6625392" y="2231453"/>
              <a:ext cx="5097216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粉色结点表示之前遍历过的数里，</a:t>
              </a:r>
              <a:r>
                <a:rPr lang="zh-CN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严格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小于当前遍历看到的数。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AF6F8BB-1AF5-F241-89D0-869807E241AA}"/>
                </a:ext>
              </a:extLst>
            </p:cNvPr>
            <p:cNvSpPr/>
            <p:nvPr/>
          </p:nvSpPr>
          <p:spPr>
            <a:xfrm>
              <a:off x="6625392" y="1084169"/>
              <a:ext cx="7905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97A77238-ED8C-5447-AA6C-184FC0D15292}"/>
              </a:ext>
            </a:extLst>
          </p:cNvPr>
          <p:cNvSpPr/>
          <p:nvPr/>
        </p:nvSpPr>
        <p:spPr>
          <a:xfrm>
            <a:off x="808474" y="1370591"/>
            <a:ext cx="9451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：以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{1 +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j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C958EE-4211-6C46-916B-94AB9B3B8134}"/>
              </a:ext>
            </a:extLst>
          </p:cNvPr>
          <p:cNvSpPr/>
          <p:nvPr/>
        </p:nvSpPr>
        <p:spPr>
          <a:xfrm>
            <a:off x="2356189" y="4685564"/>
            <a:ext cx="80457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结尾的“上升子序列”的元素就只有它自己，因此这一位填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7D50C62-2957-D04E-8A48-C49EA1CA72CE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</p:spTree>
    <p:extLst>
      <p:ext uri="{BB962C8B-B14F-4D97-AF65-F5344CB8AC3E}">
        <p14:creationId xmlns:p14="http://schemas.microsoft.com/office/powerpoint/2010/main" val="278846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D5B45B0-322C-E249-B02D-F144410C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50" y="3093658"/>
            <a:ext cx="7509264" cy="188464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4D0115C-93A1-6B41-9E2C-47538BE096C9}"/>
              </a:ext>
            </a:extLst>
          </p:cNvPr>
          <p:cNvSpPr/>
          <p:nvPr/>
        </p:nvSpPr>
        <p:spPr>
          <a:xfrm>
            <a:off x="3456264" y="2614180"/>
            <a:ext cx="3935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的前面比它更小的数只有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6740E9F-E39D-494F-811E-6C309859F87B}"/>
              </a:ext>
            </a:extLst>
          </p:cNvPr>
          <p:cNvSpPr/>
          <p:nvPr/>
        </p:nvSpPr>
        <p:spPr>
          <a:xfrm>
            <a:off x="2615038" y="4163943"/>
            <a:ext cx="643094" cy="643094"/>
          </a:xfrm>
          <a:prstGeom prst="ellipse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441D63-7EBC-C84E-98C6-4F60C6FED668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331F54F-EDE3-BB47-9378-5339B69EA55B}"/>
              </a:ext>
            </a:extLst>
          </p:cNvPr>
          <p:cNvGrpSpPr/>
          <p:nvPr/>
        </p:nvGrpSpPr>
        <p:grpSpPr>
          <a:xfrm>
            <a:off x="180985" y="5154034"/>
            <a:ext cx="5353035" cy="1604167"/>
            <a:chOff x="6519671" y="1084169"/>
            <a:chExt cx="5353035" cy="160416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C90CAF9-2046-414A-8D77-61E5AD494DDF}"/>
                </a:ext>
              </a:extLst>
            </p:cNvPr>
            <p:cNvSpPr/>
            <p:nvPr/>
          </p:nvSpPr>
          <p:spPr>
            <a:xfrm>
              <a:off x="6519671" y="1084170"/>
              <a:ext cx="5353035" cy="160416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8872135-535D-B248-AD3A-700CDC044C90}"/>
                </a:ext>
              </a:extLst>
            </p:cNvPr>
            <p:cNvSpPr/>
            <p:nvPr/>
          </p:nvSpPr>
          <p:spPr>
            <a:xfrm>
              <a:off x="6625393" y="1471134"/>
              <a:ext cx="2756351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蓝色结点表示算法还没看到的数。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A869D00-7746-994C-BF62-838739674E01}"/>
                </a:ext>
              </a:extLst>
            </p:cNvPr>
            <p:cNvSpPr/>
            <p:nvPr/>
          </p:nvSpPr>
          <p:spPr>
            <a:xfrm>
              <a:off x="6625393" y="1850720"/>
              <a:ext cx="2756352" cy="307777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红色结点表示算法当前看到的数。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36CF63B-FE84-304B-8B92-27A83CC20152}"/>
                </a:ext>
              </a:extLst>
            </p:cNvPr>
            <p:cNvSpPr/>
            <p:nvPr/>
          </p:nvSpPr>
          <p:spPr>
            <a:xfrm>
              <a:off x="6625392" y="2231453"/>
              <a:ext cx="5097216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粉色结点表示之前遍历过的数里，</a:t>
              </a:r>
              <a:r>
                <a:rPr lang="zh-CN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严格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小于当前遍历看到的数。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9691188-90C8-5047-AEF1-9613770D2789}"/>
                </a:ext>
              </a:extLst>
            </p:cNvPr>
            <p:cNvSpPr/>
            <p:nvPr/>
          </p:nvSpPr>
          <p:spPr>
            <a:xfrm>
              <a:off x="6625392" y="1084169"/>
              <a:ext cx="7905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70F2537E-DED4-E444-99E2-AD47FE7023F2}"/>
              </a:ext>
            </a:extLst>
          </p:cNvPr>
          <p:cNvSpPr/>
          <p:nvPr/>
        </p:nvSpPr>
        <p:spPr>
          <a:xfrm>
            <a:off x="808474" y="1370591"/>
            <a:ext cx="9451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：以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{1 +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j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73D1645-9BCA-A046-9191-E3AE747D8389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C958EE-4211-6C46-916B-94AB9B3B8134}"/>
              </a:ext>
            </a:extLst>
          </p:cNvPr>
          <p:cNvSpPr/>
          <p:nvPr/>
        </p:nvSpPr>
        <p:spPr>
          <a:xfrm>
            <a:off x="3662897" y="4978302"/>
            <a:ext cx="88697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可以接在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的后面，形成一个以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结尾的更长的“上升子序列” 。</a:t>
            </a: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的下面填写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下面的数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，即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30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F518D5B-CFED-E74D-9093-F7A6657F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50" y="3093658"/>
            <a:ext cx="7416985" cy="188464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B1BD95D-1F16-264D-94DF-0B83C34443F2}"/>
              </a:ext>
            </a:extLst>
          </p:cNvPr>
          <p:cNvSpPr/>
          <p:nvPr/>
        </p:nvSpPr>
        <p:spPr>
          <a:xfrm>
            <a:off x="4421272" y="2611613"/>
            <a:ext cx="416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的前面比它更小的数有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A1AEE5-6206-774C-B32D-7EFA49BA0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76" y="3131612"/>
            <a:ext cx="7353119" cy="1808144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2C8B1095-09CD-F445-8418-20A0A53FC845}"/>
              </a:ext>
            </a:extLst>
          </p:cNvPr>
          <p:cNvSpPr/>
          <p:nvPr/>
        </p:nvSpPr>
        <p:spPr>
          <a:xfrm>
            <a:off x="3650020" y="4184040"/>
            <a:ext cx="643094" cy="643094"/>
          </a:xfrm>
          <a:prstGeom prst="ellipse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CEFEF1F-AC00-B542-B1F3-F7E2B46BCFB5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0F8E30D-3220-B24E-8393-7A62B4385A41}"/>
              </a:ext>
            </a:extLst>
          </p:cNvPr>
          <p:cNvGrpSpPr/>
          <p:nvPr/>
        </p:nvGrpSpPr>
        <p:grpSpPr>
          <a:xfrm>
            <a:off x="180985" y="5154034"/>
            <a:ext cx="5353035" cy="1604167"/>
            <a:chOff x="6519671" y="1084169"/>
            <a:chExt cx="5353035" cy="160416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E91313A-0062-1446-AD7F-1F69CBE2E119}"/>
                </a:ext>
              </a:extLst>
            </p:cNvPr>
            <p:cNvSpPr/>
            <p:nvPr/>
          </p:nvSpPr>
          <p:spPr>
            <a:xfrm>
              <a:off x="6519671" y="1084170"/>
              <a:ext cx="5353035" cy="160416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786679E-AF29-004D-8ADF-766184874496}"/>
                </a:ext>
              </a:extLst>
            </p:cNvPr>
            <p:cNvSpPr/>
            <p:nvPr/>
          </p:nvSpPr>
          <p:spPr>
            <a:xfrm>
              <a:off x="6625393" y="1471134"/>
              <a:ext cx="2756351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蓝色结点表示算法还没看到的数。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5ACB1DD-8271-9A40-A6C0-5AEEB0ADEFB4}"/>
                </a:ext>
              </a:extLst>
            </p:cNvPr>
            <p:cNvSpPr/>
            <p:nvPr/>
          </p:nvSpPr>
          <p:spPr>
            <a:xfrm>
              <a:off x="6625393" y="1850720"/>
              <a:ext cx="2756352" cy="307777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红色结点表示算法当前看到的数。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C624095-335A-2D45-AD1E-A784EEB5900C}"/>
                </a:ext>
              </a:extLst>
            </p:cNvPr>
            <p:cNvSpPr/>
            <p:nvPr/>
          </p:nvSpPr>
          <p:spPr>
            <a:xfrm>
              <a:off x="6625392" y="2231453"/>
              <a:ext cx="5097216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粉色结点表示之前遍历过的数里，</a:t>
              </a:r>
              <a:r>
                <a:rPr lang="zh-CN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严格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小于当前遍历看到的数。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0A4E39E-60D6-294B-B634-C60EB3DB48B1}"/>
                </a:ext>
              </a:extLst>
            </p:cNvPr>
            <p:cNvSpPr/>
            <p:nvPr/>
          </p:nvSpPr>
          <p:spPr>
            <a:xfrm>
              <a:off x="6625392" y="1084169"/>
              <a:ext cx="7905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04B1EE19-D568-FB4D-96F7-4C53CDF68E82}"/>
              </a:ext>
            </a:extLst>
          </p:cNvPr>
          <p:cNvSpPr/>
          <p:nvPr/>
        </p:nvSpPr>
        <p:spPr>
          <a:xfrm>
            <a:off x="808474" y="1370591"/>
            <a:ext cx="9451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：以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{1 +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j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8E755D5-E6A9-554F-9F5B-32D2CA555039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C958EE-4211-6C46-916B-94AB9B3B8134}"/>
              </a:ext>
            </a:extLst>
          </p:cNvPr>
          <p:cNvSpPr/>
          <p:nvPr/>
        </p:nvSpPr>
        <p:spPr>
          <a:xfrm>
            <a:off x="4421272" y="4923012"/>
            <a:ext cx="794320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可以接在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的后面形成一个以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结尾的更长的“上升子序列”。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、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下面的数最大为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，因此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的下面填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9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370A312C-B96E-FF40-A69C-13B6C13D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916" y="3106426"/>
            <a:ext cx="7418477" cy="188502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4B39E6B-F47B-574F-B0AA-00A1A472F4C1}"/>
              </a:ext>
            </a:extLst>
          </p:cNvPr>
          <p:cNvSpPr/>
          <p:nvPr/>
        </p:nvSpPr>
        <p:spPr>
          <a:xfrm>
            <a:off x="5612351" y="2521844"/>
            <a:ext cx="3935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的前面比它更小的数只有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B7233A-E05D-B04A-8C56-A01682D1D716}"/>
              </a:ext>
            </a:extLst>
          </p:cNvPr>
          <p:cNvSpPr/>
          <p:nvPr/>
        </p:nvSpPr>
        <p:spPr>
          <a:xfrm>
            <a:off x="5612351" y="4904923"/>
            <a:ext cx="58845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只能接在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的后面，</a:t>
            </a:r>
            <a:b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才会形成一个以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结尾的更长的“上升子序列”。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因此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的下面填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19E3A07-79A2-0C4D-A011-E3E4C0B96356}"/>
              </a:ext>
            </a:extLst>
          </p:cNvPr>
          <p:cNvSpPr/>
          <p:nvPr/>
        </p:nvSpPr>
        <p:spPr>
          <a:xfrm>
            <a:off x="2685378" y="4134433"/>
            <a:ext cx="643094" cy="643094"/>
          </a:xfrm>
          <a:prstGeom prst="ellipse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23A94F-6181-924C-A81B-66C810B913AE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DEED62-40BD-E644-B4FF-A88CA3306BD3}"/>
              </a:ext>
            </a:extLst>
          </p:cNvPr>
          <p:cNvSpPr txBox="1"/>
          <p:nvPr/>
        </p:nvSpPr>
        <p:spPr>
          <a:xfrm flipH="1">
            <a:off x="808475" y="804715"/>
            <a:ext cx="3050881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8950014-743B-2448-B12E-0EC9C08A62AF}"/>
              </a:ext>
            </a:extLst>
          </p:cNvPr>
          <p:cNvGrpSpPr/>
          <p:nvPr/>
        </p:nvGrpSpPr>
        <p:grpSpPr>
          <a:xfrm>
            <a:off x="180985" y="5154034"/>
            <a:ext cx="5353035" cy="1604167"/>
            <a:chOff x="6519671" y="1084169"/>
            <a:chExt cx="5353035" cy="160416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0F19A18-4402-8B4C-80D6-C77A4284B0E6}"/>
                </a:ext>
              </a:extLst>
            </p:cNvPr>
            <p:cNvSpPr/>
            <p:nvPr/>
          </p:nvSpPr>
          <p:spPr>
            <a:xfrm>
              <a:off x="6519671" y="1084170"/>
              <a:ext cx="5353035" cy="160416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EC06602-1648-E445-A81D-25038C9251D9}"/>
                </a:ext>
              </a:extLst>
            </p:cNvPr>
            <p:cNvSpPr/>
            <p:nvPr/>
          </p:nvSpPr>
          <p:spPr>
            <a:xfrm>
              <a:off x="6625393" y="1471134"/>
              <a:ext cx="2756351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蓝色结点表示算法还没看到的数。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21D5EDF-EA18-7241-8C65-4B0902D0DB3A}"/>
                </a:ext>
              </a:extLst>
            </p:cNvPr>
            <p:cNvSpPr/>
            <p:nvPr/>
          </p:nvSpPr>
          <p:spPr>
            <a:xfrm>
              <a:off x="6625393" y="1850720"/>
              <a:ext cx="2756352" cy="307777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红色结点表示算法当前看到的数。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F1854EA-E826-2B46-9DE1-7E0FE362CAB3}"/>
                </a:ext>
              </a:extLst>
            </p:cNvPr>
            <p:cNvSpPr/>
            <p:nvPr/>
          </p:nvSpPr>
          <p:spPr>
            <a:xfrm>
              <a:off x="6625392" y="2231453"/>
              <a:ext cx="5097216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粉色结点表示之前遍历过的数里，</a:t>
              </a:r>
              <a:r>
                <a:rPr lang="zh-CN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严格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小于当前遍历看到的数。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CF25ED7-2BF3-3E46-BB21-C1579D45864F}"/>
                </a:ext>
              </a:extLst>
            </p:cNvPr>
            <p:cNvSpPr/>
            <p:nvPr/>
          </p:nvSpPr>
          <p:spPr>
            <a:xfrm>
              <a:off x="6625392" y="1084169"/>
              <a:ext cx="7905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82AEDAC7-773B-2740-9F0C-8C0B09A16752}"/>
              </a:ext>
            </a:extLst>
          </p:cNvPr>
          <p:cNvSpPr/>
          <p:nvPr/>
        </p:nvSpPr>
        <p:spPr>
          <a:xfrm>
            <a:off x="808474" y="1370591"/>
            <a:ext cx="9451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：以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{1 +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j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0A77710-BCCD-6D4C-974A-B8F832F0CAEE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</p:spTree>
    <p:extLst>
      <p:ext uri="{BB962C8B-B14F-4D97-AF65-F5344CB8AC3E}">
        <p14:creationId xmlns:p14="http://schemas.microsoft.com/office/powerpoint/2010/main" val="235707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78252D5-A0B9-1E4D-9EF9-D5C2866AD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255" y="3111165"/>
            <a:ext cx="7333797" cy="186350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4B39E6B-F47B-574F-B0AA-00A1A472F4C1}"/>
              </a:ext>
            </a:extLst>
          </p:cNvPr>
          <p:cNvSpPr/>
          <p:nvPr/>
        </p:nvSpPr>
        <p:spPr>
          <a:xfrm>
            <a:off x="6601190" y="2590261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的前面没有比它更小的数。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B7233A-E05D-B04A-8C56-A01682D1D716}"/>
              </a:ext>
            </a:extLst>
          </p:cNvPr>
          <p:cNvSpPr/>
          <p:nvPr/>
        </p:nvSpPr>
        <p:spPr>
          <a:xfrm>
            <a:off x="6715952" y="4969368"/>
            <a:ext cx="53505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结尾的“上升子序列”的元素只有它自己，因此这一位填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A5B704-0AEB-E043-BC9E-30DB2968E714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8807BF5-DD83-D149-833A-B9A2A0CC787A}"/>
              </a:ext>
            </a:extLst>
          </p:cNvPr>
          <p:cNvGrpSpPr/>
          <p:nvPr/>
        </p:nvGrpSpPr>
        <p:grpSpPr>
          <a:xfrm>
            <a:off x="180985" y="5154034"/>
            <a:ext cx="5353035" cy="1604167"/>
            <a:chOff x="6519671" y="1084169"/>
            <a:chExt cx="5353035" cy="160416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BC13E6D-6F52-534E-B69B-92D896DC4CB7}"/>
                </a:ext>
              </a:extLst>
            </p:cNvPr>
            <p:cNvSpPr/>
            <p:nvPr/>
          </p:nvSpPr>
          <p:spPr>
            <a:xfrm>
              <a:off x="6519671" y="1084170"/>
              <a:ext cx="5353035" cy="160416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63EEA99-E129-0C4A-B71C-BA73C2C313E9}"/>
                </a:ext>
              </a:extLst>
            </p:cNvPr>
            <p:cNvSpPr/>
            <p:nvPr/>
          </p:nvSpPr>
          <p:spPr>
            <a:xfrm>
              <a:off x="6625393" y="1471134"/>
              <a:ext cx="2756351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蓝色结点表示算法还没看到的数。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01793B1-98F4-B04C-92CC-DEF8879B5E23}"/>
                </a:ext>
              </a:extLst>
            </p:cNvPr>
            <p:cNvSpPr/>
            <p:nvPr/>
          </p:nvSpPr>
          <p:spPr>
            <a:xfrm>
              <a:off x="6625393" y="1850720"/>
              <a:ext cx="2756352" cy="307777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红色结点表示算法当前看到的数。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8585B70-9C22-0941-88AE-28B886652136}"/>
                </a:ext>
              </a:extLst>
            </p:cNvPr>
            <p:cNvSpPr/>
            <p:nvPr/>
          </p:nvSpPr>
          <p:spPr>
            <a:xfrm>
              <a:off x="6625392" y="2231453"/>
              <a:ext cx="5097216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粉色结点表示之前遍历过的数里，</a:t>
              </a:r>
              <a:r>
                <a:rPr lang="zh-CN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严格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小于当前遍历看到的数。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EB7D99A-5CA4-4540-8A23-0697ED887DED}"/>
                </a:ext>
              </a:extLst>
            </p:cNvPr>
            <p:cNvSpPr/>
            <p:nvPr/>
          </p:nvSpPr>
          <p:spPr>
            <a:xfrm>
              <a:off x="6625392" y="1084169"/>
              <a:ext cx="7905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78DC495E-1CC0-E245-B0EB-43DFEFD68F91}"/>
              </a:ext>
            </a:extLst>
          </p:cNvPr>
          <p:cNvSpPr/>
          <p:nvPr/>
        </p:nvSpPr>
        <p:spPr>
          <a:xfrm>
            <a:off x="808474" y="1370591"/>
            <a:ext cx="9451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：以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{1 +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j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0CEEF1-F929-644E-B14A-B18479710203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</p:spTree>
    <p:extLst>
      <p:ext uri="{BB962C8B-B14F-4D97-AF65-F5344CB8AC3E}">
        <p14:creationId xmlns:p14="http://schemas.microsoft.com/office/powerpoint/2010/main" val="363910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14B39E6B-F47B-574F-B0AA-00A1A472F4C1}"/>
              </a:ext>
            </a:extLst>
          </p:cNvPr>
          <p:cNvSpPr/>
          <p:nvPr/>
        </p:nvSpPr>
        <p:spPr>
          <a:xfrm>
            <a:off x="7644222" y="2461584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前面所有的数都比它更小。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C7E566-8F14-5845-BEFA-811818D92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255" y="3111165"/>
            <a:ext cx="7333797" cy="18635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44C5B4-217F-1346-86B7-839CA3E61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14" y="3111165"/>
            <a:ext cx="7333797" cy="1863506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4AB472E8-CE85-B240-B4D2-A94F7EB27E68}"/>
              </a:ext>
            </a:extLst>
          </p:cNvPr>
          <p:cNvSpPr/>
          <p:nvPr/>
        </p:nvSpPr>
        <p:spPr>
          <a:xfrm>
            <a:off x="4795531" y="4163943"/>
            <a:ext cx="643094" cy="643094"/>
          </a:xfrm>
          <a:prstGeom prst="ellipse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AA85CF-BA50-8F49-92C1-F1F7D1819952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4DDF92B-A3BB-6C44-BF7E-37C9B3898466}"/>
              </a:ext>
            </a:extLst>
          </p:cNvPr>
          <p:cNvGrpSpPr/>
          <p:nvPr/>
        </p:nvGrpSpPr>
        <p:grpSpPr>
          <a:xfrm>
            <a:off x="180985" y="5154034"/>
            <a:ext cx="5353035" cy="1604167"/>
            <a:chOff x="6519671" y="1084169"/>
            <a:chExt cx="5353035" cy="160416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CC6C124-F1CB-6643-B27C-5421FFDA7426}"/>
                </a:ext>
              </a:extLst>
            </p:cNvPr>
            <p:cNvSpPr/>
            <p:nvPr/>
          </p:nvSpPr>
          <p:spPr>
            <a:xfrm>
              <a:off x="6519671" y="1084170"/>
              <a:ext cx="5353035" cy="160416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F0AADE2-C046-F045-8CEA-E7D030BFA0E5}"/>
                </a:ext>
              </a:extLst>
            </p:cNvPr>
            <p:cNvSpPr/>
            <p:nvPr/>
          </p:nvSpPr>
          <p:spPr>
            <a:xfrm>
              <a:off x="6625393" y="1471134"/>
              <a:ext cx="2756351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蓝色结点表示算法还没看到的数。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AC36009-EB26-E14A-9537-8993F0331B25}"/>
                </a:ext>
              </a:extLst>
            </p:cNvPr>
            <p:cNvSpPr/>
            <p:nvPr/>
          </p:nvSpPr>
          <p:spPr>
            <a:xfrm>
              <a:off x="6625393" y="1850720"/>
              <a:ext cx="2756352" cy="307777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红色结点表示算法当前看到的数。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F86CEC6-F846-4245-A477-55755394A611}"/>
                </a:ext>
              </a:extLst>
            </p:cNvPr>
            <p:cNvSpPr/>
            <p:nvPr/>
          </p:nvSpPr>
          <p:spPr>
            <a:xfrm>
              <a:off x="6625392" y="2231453"/>
              <a:ext cx="5097216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粉色结点表示之前遍历过的数里，</a:t>
              </a:r>
              <a:r>
                <a:rPr lang="zh-CN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严格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小于当前遍历看到的数。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7760857-8F50-354E-A968-4A1F33971A00}"/>
                </a:ext>
              </a:extLst>
            </p:cNvPr>
            <p:cNvSpPr/>
            <p:nvPr/>
          </p:nvSpPr>
          <p:spPr>
            <a:xfrm>
              <a:off x="6625392" y="1084169"/>
              <a:ext cx="7905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B2F14B78-289D-9E47-A80D-F9E2878A9D7F}"/>
              </a:ext>
            </a:extLst>
          </p:cNvPr>
          <p:cNvSpPr/>
          <p:nvPr/>
        </p:nvSpPr>
        <p:spPr>
          <a:xfrm>
            <a:off x="808474" y="1370591"/>
            <a:ext cx="9451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：以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{1 +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j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C9A256D-918E-F04B-BF61-8E6A4D027A9F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B7233A-E05D-B04A-8C56-A01682D1D716}"/>
              </a:ext>
            </a:extLst>
          </p:cNvPr>
          <p:cNvSpPr/>
          <p:nvPr/>
        </p:nvSpPr>
        <p:spPr>
          <a:xfrm>
            <a:off x="5914240" y="4819209"/>
            <a:ext cx="63943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结尾的“最长上升子序列”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的长度是，</a:t>
            </a:r>
            <a:b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它的前面比它小的所有数下面的数字的最大者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b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即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说明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可以接在以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结尾的“上升子序列”的后面，</a:t>
            </a:r>
            <a:b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形成一个以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结尾更长的“上升子序列” 。</a:t>
            </a:r>
          </a:p>
        </p:txBody>
      </p:sp>
    </p:spTree>
    <p:extLst>
      <p:ext uri="{BB962C8B-B14F-4D97-AF65-F5344CB8AC3E}">
        <p14:creationId xmlns:p14="http://schemas.microsoft.com/office/powerpoint/2010/main" val="61971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92EB93A-6E84-F845-851B-1C84AB7C6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14" y="3149119"/>
            <a:ext cx="7333797" cy="180339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8E116A0-EEDB-BE4B-952D-C6C3ED017230}"/>
              </a:ext>
            </a:extLst>
          </p:cNvPr>
          <p:cNvSpPr/>
          <p:nvPr/>
        </p:nvSpPr>
        <p:spPr>
          <a:xfrm>
            <a:off x="6601190" y="2590261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的前面没有比它更小的数。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2EB77D-14F3-7D46-AE3A-62B84A75932C}"/>
              </a:ext>
            </a:extLst>
          </p:cNvPr>
          <p:cNvSpPr/>
          <p:nvPr/>
        </p:nvSpPr>
        <p:spPr>
          <a:xfrm>
            <a:off x="6161712" y="4969368"/>
            <a:ext cx="56169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结尾的“上升子序列”的元素只有它自己，因此这一位填 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C9795D-5E7B-6941-AB76-9DA30954645B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ADA6B2-F060-6443-A87D-3F9FD5DB4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14" y="3184954"/>
            <a:ext cx="7333797" cy="1803392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0C911C1B-61C3-F645-A446-CB6FCB3A2833}"/>
              </a:ext>
            </a:extLst>
          </p:cNvPr>
          <p:cNvGrpSpPr/>
          <p:nvPr/>
        </p:nvGrpSpPr>
        <p:grpSpPr>
          <a:xfrm>
            <a:off x="180985" y="5154034"/>
            <a:ext cx="5353035" cy="1604167"/>
            <a:chOff x="6519671" y="1084169"/>
            <a:chExt cx="5353035" cy="160416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B5CDC34-2F10-6D4E-955E-0E716750BB22}"/>
                </a:ext>
              </a:extLst>
            </p:cNvPr>
            <p:cNvSpPr/>
            <p:nvPr/>
          </p:nvSpPr>
          <p:spPr>
            <a:xfrm>
              <a:off x="6519671" y="1084170"/>
              <a:ext cx="5353035" cy="160416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F60832B-99AF-7E4A-A61C-0B12D246F952}"/>
                </a:ext>
              </a:extLst>
            </p:cNvPr>
            <p:cNvSpPr/>
            <p:nvPr/>
          </p:nvSpPr>
          <p:spPr>
            <a:xfrm>
              <a:off x="6625393" y="1471134"/>
              <a:ext cx="2756351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蓝色结点表示算法还没看到的数。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2A30B49-6EE2-6F4A-AD7D-B21AFD24E11A}"/>
                </a:ext>
              </a:extLst>
            </p:cNvPr>
            <p:cNvSpPr/>
            <p:nvPr/>
          </p:nvSpPr>
          <p:spPr>
            <a:xfrm>
              <a:off x="6625393" y="1850720"/>
              <a:ext cx="2756352" cy="307777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红色结点表示算法当前看到的数。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83B3C79-60BA-9C49-9B93-619E04FFBED8}"/>
                </a:ext>
              </a:extLst>
            </p:cNvPr>
            <p:cNvSpPr/>
            <p:nvPr/>
          </p:nvSpPr>
          <p:spPr>
            <a:xfrm>
              <a:off x="6625392" y="2231453"/>
              <a:ext cx="5097216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粉色结点表示之前遍历过的数里，</a:t>
              </a:r>
              <a:r>
                <a:rPr lang="zh-CN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严格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小于当前遍历看到的数。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EE0384A-6910-5A4A-A592-42CA53AEE4F2}"/>
                </a:ext>
              </a:extLst>
            </p:cNvPr>
            <p:cNvSpPr/>
            <p:nvPr/>
          </p:nvSpPr>
          <p:spPr>
            <a:xfrm>
              <a:off x="6625392" y="1084169"/>
              <a:ext cx="7905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47A339C6-854C-C647-B3F6-F606BD91BB07}"/>
              </a:ext>
            </a:extLst>
          </p:cNvPr>
          <p:cNvSpPr/>
          <p:nvPr/>
        </p:nvSpPr>
        <p:spPr>
          <a:xfrm>
            <a:off x="808474" y="1370591"/>
            <a:ext cx="9451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：以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{1 +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j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A70822A-958A-F14D-A2CE-B9591F62BA93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</p:spTree>
    <p:extLst>
      <p:ext uri="{BB962C8B-B14F-4D97-AF65-F5344CB8AC3E}">
        <p14:creationId xmlns:p14="http://schemas.microsoft.com/office/powerpoint/2010/main" val="217617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>
            <a:extLst>
              <a:ext uri="{FF2B5EF4-FFF2-40B4-BE49-F238E27FC236}">
                <a16:creationId xmlns:a16="http://schemas.microsoft.com/office/drawing/2014/main" id="{7C0C7EC9-0A52-3345-8125-02F2BFC68F47}"/>
              </a:ext>
            </a:extLst>
          </p:cNvPr>
          <p:cNvSpPr/>
          <p:nvPr/>
        </p:nvSpPr>
        <p:spPr>
          <a:xfrm>
            <a:off x="767673" y="2628571"/>
            <a:ext cx="10931268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92EB93A-6E84-F845-851B-1C84AB7C6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14" y="3149119"/>
            <a:ext cx="7333797" cy="180339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92EB77D-14F3-7D46-AE3A-62B84A75932C}"/>
              </a:ext>
            </a:extLst>
          </p:cNvPr>
          <p:cNvSpPr/>
          <p:nvPr/>
        </p:nvSpPr>
        <p:spPr>
          <a:xfrm>
            <a:off x="808474" y="2657056"/>
            <a:ext cx="110255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最后把底下所有的数全都看一遍，最大的那个数就是整个数组的“最长上升子序列”的长度。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8BA65B-AB7E-1C46-ADB5-0AA44CBAE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524" y="3129856"/>
            <a:ext cx="7393980" cy="1878798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F5F34C68-EC91-8F43-AC81-E91A2D74A242}"/>
              </a:ext>
            </a:extLst>
          </p:cNvPr>
          <p:cNvSpPr/>
          <p:nvPr/>
        </p:nvSpPr>
        <p:spPr>
          <a:xfrm>
            <a:off x="7934657" y="4192223"/>
            <a:ext cx="643094" cy="643094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10E2CA-6D4F-A64F-817B-AC32978DEFDB}"/>
              </a:ext>
            </a:extLst>
          </p:cNvPr>
          <p:cNvSpPr/>
          <p:nvPr/>
        </p:nvSpPr>
        <p:spPr>
          <a:xfrm>
            <a:off x="2161880" y="92573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300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：“最长上升子序列”题解配图（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DA47307-2699-BE49-82A8-F5FDDAFCFF37}"/>
              </a:ext>
            </a:extLst>
          </p:cNvPr>
          <p:cNvGrpSpPr/>
          <p:nvPr/>
        </p:nvGrpSpPr>
        <p:grpSpPr>
          <a:xfrm>
            <a:off x="180985" y="5154034"/>
            <a:ext cx="5353035" cy="1604167"/>
            <a:chOff x="6519671" y="1084169"/>
            <a:chExt cx="5353035" cy="160416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12479CA-86D2-8748-B1A1-E4B2748B8D44}"/>
                </a:ext>
              </a:extLst>
            </p:cNvPr>
            <p:cNvSpPr/>
            <p:nvPr/>
          </p:nvSpPr>
          <p:spPr>
            <a:xfrm>
              <a:off x="6519671" y="1084170"/>
              <a:ext cx="5353035" cy="1604166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D5570A-BF5B-1B4A-8802-03BF92B5AD5F}"/>
                </a:ext>
              </a:extLst>
            </p:cNvPr>
            <p:cNvSpPr/>
            <p:nvPr/>
          </p:nvSpPr>
          <p:spPr>
            <a:xfrm>
              <a:off x="6625393" y="1471134"/>
              <a:ext cx="2756351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蓝色结点表示算法还没看到的数。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2CA97ED-2832-4A42-995E-74232DD602B4}"/>
                </a:ext>
              </a:extLst>
            </p:cNvPr>
            <p:cNvSpPr/>
            <p:nvPr/>
          </p:nvSpPr>
          <p:spPr>
            <a:xfrm>
              <a:off x="6625393" y="1850720"/>
              <a:ext cx="2756352" cy="307777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红色结点表示算法当前看到的数。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84A2275-DE0D-A543-970D-5F7019D2B30A}"/>
                </a:ext>
              </a:extLst>
            </p:cNvPr>
            <p:cNvSpPr/>
            <p:nvPr/>
          </p:nvSpPr>
          <p:spPr>
            <a:xfrm>
              <a:off x="6625392" y="2231453"/>
              <a:ext cx="5097216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粉色结点表示之前遍历过的数里，</a:t>
              </a:r>
              <a:r>
                <a:rPr lang="zh-CN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严格</a:t>
              </a:r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小于当前遍历看到的数。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DF28752-43BF-5B42-9F88-DA69B8875B1A}"/>
                </a:ext>
              </a:extLst>
            </p:cNvPr>
            <p:cNvSpPr/>
            <p:nvPr/>
          </p:nvSpPr>
          <p:spPr>
            <a:xfrm>
              <a:off x="6625392" y="1084169"/>
              <a:ext cx="79059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charset="0"/>
                  <a:ea typeface="楷体" charset="-122"/>
                  <a:cs typeface="Times New Roman" charset="0"/>
                </a:rPr>
                <a:t>图例：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064F63C3-6631-054D-B9D7-538DD1F38A36}"/>
              </a:ext>
            </a:extLst>
          </p:cNvPr>
          <p:cNvSpPr/>
          <p:nvPr/>
        </p:nvSpPr>
        <p:spPr>
          <a:xfrm>
            <a:off x="808474" y="1370591"/>
            <a:ext cx="9451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dp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：以 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nums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结尾</a:t>
            </a:r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的“最长上升子序列”的长度。</a:t>
            </a:r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状态转移方程：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{1 +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j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4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[j] &lt;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]}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7E25443-5534-9E46-BA84-0BC09025B706}"/>
              </a:ext>
            </a:extLst>
          </p:cNvPr>
          <p:cNvSpPr txBox="1"/>
          <p:nvPr/>
        </p:nvSpPr>
        <p:spPr>
          <a:xfrm flipH="1">
            <a:off x="808474" y="835492"/>
            <a:ext cx="24726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思想：动态规划。</a:t>
            </a:r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1B9A211F-CA11-A64D-9B1F-0A535C64B025}"/>
              </a:ext>
            </a:extLst>
          </p:cNvPr>
          <p:cNvSpPr/>
          <p:nvPr/>
        </p:nvSpPr>
        <p:spPr>
          <a:xfrm rot="16200000">
            <a:off x="6004042" y="1343110"/>
            <a:ext cx="433505" cy="7336000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FF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24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107</TotalTime>
  <Words>1311</Words>
  <Application>Microsoft Macintosh PowerPoint</Application>
  <PresentationFormat>宽屏</PresentationFormat>
  <Paragraphs>104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等线</vt:lpstr>
      <vt:lpstr>等线 Light</vt:lpstr>
      <vt:lpstr>黑体</vt:lpstr>
      <vt:lpstr>楷体</vt:lpstr>
      <vt:lpstr>KaiTi_GB2312</vt:lpstr>
      <vt:lpstr>KaiTi</vt:lpstr>
      <vt:lpstr>Arial</vt:lpstr>
      <vt:lpstr>Calibri</vt:lpstr>
      <vt:lpstr>Calibri Light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15</cp:revision>
  <dcterms:created xsi:type="dcterms:W3CDTF">2019-06-28T08:05:15Z</dcterms:created>
  <dcterms:modified xsi:type="dcterms:W3CDTF">2019-07-25T16:41:47Z</dcterms:modified>
</cp:coreProperties>
</file>