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DB9F8-4360-8647-B97C-2760061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" y="1659118"/>
            <a:ext cx="11551941" cy="47039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9197DD-F832-BC4A-BE0E-FA53B57C3DCA}"/>
              </a:ext>
            </a:extLst>
          </p:cNvPr>
          <p:cNvSpPr/>
          <p:nvPr/>
        </p:nvSpPr>
        <p:spPr>
          <a:xfrm>
            <a:off x="241972" y="2309568"/>
            <a:ext cx="11833764" cy="43928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70B6163-EE0B-EB45-83CB-BA7502DA15F6}"/>
              </a:ext>
            </a:extLst>
          </p:cNvPr>
          <p:cNvSpPr/>
          <p:nvPr/>
        </p:nvSpPr>
        <p:spPr>
          <a:xfrm rot="10800000">
            <a:off x="5015661" y="2093233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283E6-44F8-E348-AAFC-0183E448C2A8}"/>
              </a:ext>
            </a:extLst>
          </p:cNvPr>
          <p:cNvSpPr txBox="1"/>
          <p:nvPr/>
        </p:nvSpPr>
        <p:spPr>
          <a:xfrm flipH="1">
            <a:off x="5015661" y="2451778"/>
            <a:ext cx="4493538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是字母，可大写可小写，因此得到两个分支。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4AC09C-06B1-264D-8852-CBFE4C5E299E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：“字母大小写全排列”题解配图（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7C4282-264F-C84F-A189-A4A1AC661684}"/>
              </a:ext>
            </a:extLst>
          </p:cNvPr>
          <p:cNvSpPr txBox="1"/>
          <p:nvPr/>
        </p:nvSpPr>
        <p:spPr>
          <a:xfrm flipH="1">
            <a:off x="342768" y="768148"/>
            <a:ext cx="298489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思想：回溯算法。</a:t>
            </a:r>
          </a:p>
        </p:txBody>
      </p:sp>
    </p:spTree>
    <p:extLst>
      <p:ext uri="{BB962C8B-B14F-4D97-AF65-F5344CB8AC3E}">
        <p14:creationId xmlns:p14="http://schemas.microsoft.com/office/powerpoint/2010/main" val="5314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DB9F8-4360-8647-B97C-2760061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" y="1659118"/>
            <a:ext cx="11551941" cy="47039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D5B58D9-1B9A-654E-A515-E968F49C821C}"/>
              </a:ext>
            </a:extLst>
          </p:cNvPr>
          <p:cNvSpPr/>
          <p:nvPr/>
        </p:nvSpPr>
        <p:spPr>
          <a:xfrm>
            <a:off x="241972" y="3365370"/>
            <a:ext cx="11833764" cy="34926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DD2C94FB-40D4-9444-8CCD-172311CD8299}"/>
              </a:ext>
            </a:extLst>
          </p:cNvPr>
          <p:cNvSpPr/>
          <p:nvPr/>
        </p:nvSpPr>
        <p:spPr>
          <a:xfrm rot="4070413">
            <a:off x="3805746" y="1445783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A89BAB6A-66E3-2643-A665-DA4CABD4FFBA}"/>
              </a:ext>
            </a:extLst>
          </p:cNvPr>
          <p:cNvSpPr/>
          <p:nvPr/>
        </p:nvSpPr>
        <p:spPr>
          <a:xfrm rot="17645318">
            <a:off x="7798988" y="1444698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3697D129-DF8C-364C-A177-BEB9F2E10D5F}"/>
              </a:ext>
            </a:extLst>
          </p:cNvPr>
          <p:cNvSpPr/>
          <p:nvPr/>
        </p:nvSpPr>
        <p:spPr>
          <a:xfrm rot="10800000">
            <a:off x="3009378" y="3188210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14A4DC9F-C9E3-4C4F-A911-B652C183D4E1}"/>
              </a:ext>
            </a:extLst>
          </p:cNvPr>
          <p:cNvSpPr/>
          <p:nvPr/>
        </p:nvSpPr>
        <p:spPr>
          <a:xfrm rot="10800000">
            <a:off x="8324470" y="3188210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5E96CA-AE46-5B40-B115-B97D0A2B79C9}"/>
              </a:ext>
            </a:extLst>
          </p:cNvPr>
          <p:cNvSpPr txBox="1"/>
          <p:nvPr/>
        </p:nvSpPr>
        <p:spPr>
          <a:xfrm flipH="1">
            <a:off x="2911696" y="3618928"/>
            <a:ext cx="3416320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是数字，因此各自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794A34-D836-9747-8283-7DC41E1B1B25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：“字母大小写全排列”题解配图（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8B823E-C30E-3940-95B2-C439CDE50D40}"/>
              </a:ext>
            </a:extLst>
          </p:cNvPr>
          <p:cNvSpPr txBox="1"/>
          <p:nvPr/>
        </p:nvSpPr>
        <p:spPr>
          <a:xfrm flipH="1">
            <a:off x="342768" y="768148"/>
            <a:ext cx="298489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思想：回溯算法。</a:t>
            </a:r>
          </a:p>
        </p:txBody>
      </p:sp>
    </p:spTree>
    <p:extLst>
      <p:ext uri="{BB962C8B-B14F-4D97-AF65-F5344CB8AC3E}">
        <p14:creationId xmlns:p14="http://schemas.microsoft.com/office/powerpoint/2010/main" val="26098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DB9F8-4360-8647-B97C-2760061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" y="1659118"/>
            <a:ext cx="11551941" cy="4703976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74FEB2E8-D5F4-C649-8C47-A9C111D634C1}"/>
              </a:ext>
            </a:extLst>
          </p:cNvPr>
          <p:cNvSpPr/>
          <p:nvPr/>
        </p:nvSpPr>
        <p:spPr>
          <a:xfrm rot="4070413">
            <a:off x="3805746" y="1445783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DEB36AEB-4570-EE40-B593-370703F79BC4}"/>
              </a:ext>
            </a:extLst>
          </p:cNvPr>
          <p:cNvSpPr/>
          <p:nvPr/>
        </p:nvSpPr>
        <p:spPr>
          <a:xfrm rot="17645318">
            <a:off x="7798988" y="1444698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3DB57C9A-D4EA-D64A-9F3C-182DBA64462B}"/>
              </a:ext>
            </a:extLst>
          </p:cNvPr>
          <p:cNvSpPr/>
          <p:nvPr/>
        </p:nvSpPr>
        <p:spPr>
          <a:xfrm>
            <a:off x="3260562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EDC90680-C0C1-6D49-905F-D420A2944720}"/>
              </a:ext>
            </a:extLst>
          </p:cNvPr>
          <p:cNvSpPr/>
          <p:nvPr/>
        </p:nvSpPr>
        <p:spPr>
          <a:xfrm>
            <a:off x="8605560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7EE91B-AA23-7149-BA8B-09CC37BC97F2}"/>
              </a:ext>
            </a:extLst>
          </p:cNvPr>
          <p:cNvSpPr/>
          <p:nvPr/>
        </p:nvSpPr>
        <p:spPr>
          <a:xfrm>
            <a:off x="241972" y="4477733"/>
            <a:ext cx="11833764" cy="23802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5184D2D3-13D7-B44B-911E-E87D9247A7B0}"/>
              </a:ext>
            </a:extLst>
          </p:cNvPr>
          <p:cNvSpPr/>
          <p:nvPr/>
        </p:nvSpPr>
        <p:spPr>
          <a:xfrm rot="10800000">
            <a:off x="3470690" y="4323950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80F3BF2E-8CF6-DF47-B867-EC2CBD6E6B04}"/>
              </a:ext>
            </a:extLst>
          </p:cNvPr>
          <p:cNvSpPr/>
          <p:nvPr/>
        </p:nvSpPr>
        <p:spPr>
          <a:xfrm rot="10800000">
            <a:off x="8785782" y="4323950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5D35E6-6BE8-CA46-955F-3D8332C8AB42}"/>
              </a:ext>
            </a:extLst>
          </p:cNvPr>
          <p:cNvSpPr txBox="1"/>
          <p:nvPr/>
        </p:nvSpPr>
        <p:spPr>
          <a:xfrm flipH="1">
            <a:off x="3440784" y="4740716"/>
            <a:ext cx="4908785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是字母，可大写可小写，因此各自得到两个分支。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10C6CC-3EB2-2C4C-9CB0-63C84D0DBADB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：“字母大小写全排列”题解配图（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819A1C-5686-1A44-A9C9-8665B22FD343}"/>
              </a:ext>
            </a:extLst>
          </p:cNvPr>
          <p:cNvSpPr txBox="1"/>
          <p:nvPr/>
        </p:nvSpPr>
        <p:spPr>
          <a:xfrm flipH="1">
            <a:off x="342768" y="768148"/>
            <a:ext cx="298489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思想：回溯算法。</a:t>
            </a:r>
          </a:p>
        </p:txBody>
      </p:sp>
    </p:spTree>
    <p:extLst>
      <p:ext uri="{BB962C8B-B14F-4D97-AF65-F5344CB8AC3E}">
        <p14:creationId xmlns:p14="http://schemas.microsoft.com/office/powerpoint/2010/main" val="38839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DB9F8-4360-8647-B97C-2760061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" y="1659118"/>
            <a:ext cx="11551941" cy="4703976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9CE585CF-2027-BB41-93CC-F86F2D46BD5D}"/>
              </a:ext>
            </a:extLst>
          </p:cNvPr>
          <p:cNvSpPr/>
          <p:nvPr/>
        </p:nvSpPr>
        <p:spPr>
          <a:xfrm rot="4070413">
            <a:off x="3805746" y="1445783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BF77F69-34A6-C64F-B2AF-A50ED2B569DB}"/>
              </a:ext>
            </a:extLst>
          </p:cNvPr>
          <p:cNvSpPr/>
          <p:nvPr/>
        </p:nvSpPr>
        <p:spPr>
          <a:xfrm rot="17645318">
            <a:off x="7798988" y="1444698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81E27A53-2C04-3747-9560-3C8A7A602CB4}"/>
              </a:ext>
            </a:extLst>
          </p:cNvPr>
          <p:cNvSpPr/>
          <p:nvPr/>
        </p:nvSpPr>
        <p:spPr>
          <a:xfrm>
            <a:off x="3260562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835640C2-357B-C74E-8219-4BB10F1972C9}"/>
              </a:ext>
            </a:extLst>
          </p:cNvPr>
          <p:cNvSpPr/>
          <p:nvPr/>
        </p:nvSpPr>
        <p:spPr>
          <a:xfrm>
            <a:off x="8605560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4C333A17-3332-4044-A94C-5CFA3FA2A93D}"/>
              </a:ext>
            </a:extLst>
          </p:cNvPr>
          <p:cNvSpPr/>
          <p:nvPr/>
        </p:nvSpPr>
        <p:spPr>
          <a:xfrm rot="3539431" flipH="1">
            <a:off x="1484566" y="4084410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E19A195-3D0D-C947-B7A7-1CFD03591733}"/>
              </a:ext>
            </a:extLst>
          </p:cNvPr>
          <p:cNvSpPr/>
          <p:nvPr/>
        </p:nvSpPr>
        <p:spPr>
          <a:xfrm rot="18008155" flipH="1">
            <a:off x="4425887" y="4068685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BF330276-9E49-3B4A-B11F-65AF3008EDC9}"/>
              </a:ext>
            </a:extLst>
          </p:cNvPr>
          <p:cNvSpPr/>
          <p:nvPr/>
        </p:nvSpPr>
        <p:spPr>
          <a:xfrm rot="3539431" flipH="1">
            <a:off x="7473885" y="4084410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5A318085-568E-3843-A986-0366BF417AE5}"/>
              </a:ext>
            </a:extLst>
          </p:cNvPr>
          <p:cNvSpPr/>
          <p:nvPr/>
        </p:nvSpPr>
        <p:spPr>
          <a:xfrm rot="18008155" flipH="1">
            <a:off x="9903142" y="4068685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906A2197-52A8-3A45-8EFF-4DA757DD3A25}"/>
              </a:ext>
            </a:extLst>
          </p:cNvPr>
          <p:cNvSpPr/>
          <p:nvPr/>
        </p:nvSpPr>
        <p:spPr>
          <a:xfrm rot="10800000">
            <a:off x="1952704" y="5458577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FC53F5E5-2147-F74D-9BCF-0D1F601A13BF}"/>
              </a:ext>
            </a:extLst>
          </p:cNvPr>
          <p:cNvSpPr/>
          <p:nvPr/>
        </p:nvSpPr>
        <p:spPr>
          <a:xfrm rot="10800000">
            <a:off x="5547920" y="5438104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B48E8051-4625-EE48-99C9-87F0C431E65C}"/>
              </a:ext>
            </a:extLst>
          </p:cNvPr>
          <p:cNvSpPr/>
          <p:nvPr/>
        </p:nvSpPr>
        <p:spPr>
          <a:xfrm rot="10800000">
            <a:off x="8207200" y="5458577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DE79C0A9-DBBE-444D-BDA8-96714B703F8F}"/>
              </a:ext>
            </a:extLst>
          </p:cNvPr>
          <p:cNvSpPr/>
          <p:nvPr/>
        </p:nvSpPr>
        <p:spPr>
          <a:xfrm rot="10800000">
            <a:off x="11427512" y="5438104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BF8729-5C27-B244-93D7-4683037D9695}"/>
              </a:ext>
            </a:extLst>
          </p:cNvPr>
          <p:cNvSpPr/>
          <p:nvPr/>
        </p:nvSpPr>
        <p:spPr>
          <a:xfrm>
            <a:off x="241972" y="5899513"/>
            <a:ext cx="11833764" cy="775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0AE7E3-3C19-6A4A-AD6D-1C83CCCFC60B}"/>
              </a:ext>
            </a:extLst>
          </p:cNvPr>
          <p:cNvSpPr txBox="1"/>
          <p:nvPr/>
        </p:nvSpPr>
        <p:spPr>
          <a:xfrm flipH="1">
            <a:off x="1952704" y="5877222"/>
            <a:ext cx="3416320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是数字，因此各自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CD0633-FF58-D14F-9C06-693C2FF58918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：“字母大小写全排列”题解配图（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2A737E-8824-DE4E-80EA-60FFC5C889AD}"/>
              </a:ext>
            </a:extLst>
          </p:cNvPr>
          <p:cNvSpPr txBox="1"/>
          <p:nvPr/>
        </p:nvSpPr>
        <p:spPr>
          <a:xfrm flipH="1">
            <a:off x="342768" y="768148"/>
            <a:ext cx="298489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思想：回溯算法。</a:t>
            </a:r>
          </a:p>
        </p:txBody>
      </p:sp>
    </p:spTree>
    <p:extLst>
      <p:ext uri="{BB962C8B-B14F-4D97-AF65-F5344CB8AC3E}">
        <p14:creationId xmlns:p14="http://schemas.microsoft.com/office/powerpoint/2010/main" val="80894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DB9F8-4360-8647-B97C-2760061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" y="1659118"/>
            <a:ext cx="11551941" cy="4703976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EFD3D395-CA8E-7240-9868-F0E9BF648001}"/>
              </a:ext>
            </a:extLst>
          </p:cNvPr>
          <p:cNvSpPr/>
          <p:nvPr/>
        </p:nvSpPr>
        <p:spPr>
          <a:xfrm rot="4070413">
            <a:off x="3805746" y="1445783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EEFD271D-2B13-D64B-93EF-C1D93E7E6688}"/>
              </a:ext>
            </a:extLst>
          </p:cNvPr>
          <p:cNvSpPr/>
          <p:nvPr/>
        </p:nvSpPr>
        <p:spPr>
          <a:xfrm rot="17645318">
            <a:off x="7798988" y="1444698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ED5A79F6-CBB0-1F44-83AD-29BA96C23DB3}"/>
              </a:ext>
            </a:extLst>
          </p:cNvPr>
          <p:cNvSpPr/>
          <p:nvPr/>
        </p:nvSpPr>
        <p:spPr>
          <a:xfrm>
            <a:off x="3260562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1AF7C626-AA4D-1348-9D81-DABBF68E59CD}"/>
              </a:ext>
            </a:extLst>
          </p:cNvPr>
          <p:cNvSpPr/>
          <p:nvPr/>
        </p:nvSpPr>
        <p:spPr>
          <a:xfrm>
            <a:off x="8605560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D1BA6CF1-FD80-774F-9314-CE66C9650BCD}"/>
              </a:ext>
            </a:extLst>
          </p:cNvPr>
          <p:cNvSpPr/>
          <p:nvPr/>
        </p:nvSpPr>
        <p:spPr>
          <a:xfrm rot="3539431" flipH="1">
            <a:off x="1484566" y="4084410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B6FCBAE8-6821-0241-9EA7-AF88EF0CFDAD}"/>
              </a:ext>
            </a:extLst>
          </p:cNvPr>
          <p:cNvSpPr/>
          <p:nvPr/>
        </p:nvSpPr>
        <p:spPr>
          <a:xfrm rot="18008155" flipH="1">
            <a:off x="4425887" y="4068685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7F7CD83F-86D2-5343-959C-F336B5D05116}"/>
              </a:ext>
            </a:extLst>
          </p:cNvPr>
          <p:cNvSpPr/>
          <p:nvPr/>
        </p:nvSpPr>
        <p:spPr>
          <a:xfrm rot="3539431" flipH="1">
            <a:off x="7473885" y="4084410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11585D91-156B-F746-B925-E021127F7ADE}"/>
              </a:ext>
            </a:extLst>
          </p:cNvPr>
          <p:cNvSpPr/>
          <p:nvPr/>
        </p:nvSpPr>
        <p:spPr>
          <a:xfrm rot="18008155" flipH="1">
            <a:off x="9903142" y="4068685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5572CFCC-1305-0C49-B684-38C71C0D530E}"/>
              </a:ext>
            </a:extLst>
          </p:cNvPr>
          <p:cNvSpPr/>
          <p:nvPr/>
        </p:nvSpPr>
        <p:spPr>
          <a:xfrm rot="10800000">
            <a:off x="2382472" y="6455273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A0FE10A5-A89A-2847-9BC4-D5104FF8E152}"/>
              </a:ext>
            </a:extLst>
          </p:cNvPr>
          <p:cNvSpPr/>
          <p:nvPr/>
        </p:nvSpPr>
        <p:spPr>
          <a:xfrm rot="10800000">
            <a:off x="5977688" y="6434800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464DD6D4-4211-C244-8FDC-D18F62ABA098}"/>
              </a:ext>
            </a:extLst>
          </p:cNvPr>
          <p:cNvSpPr/>
          <p:nvPr/>
        </p:nvSpPr>
        <p:spPr>
          <a:xfrm rot="10800000">
            <a:off x="8636968" y="6455273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9C08B1D0-F620-F64E-991E-946B8537D97E}"/>
              </a:ext>
            </a:extLst>
          </p:cNvPr>
          <p:cNvSpPr/>
          <p:nvPr/>
        </p:nvSpPr>
        <p:spPr>
          <a:xfrm rot="10800000">
            <a:off x="11857280" y="6434800"/>
            <a:ext cx="235069" cy="2629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42EB3D9D-4C53-0948-81AC-BADCEA0E4520}"/>
              </a:ext>
            </a:extLst>
          </p:cNvPr>
          <p:cNvSpPr/>
          <p:nvPr/>
        </p:nvSpPr>
        <p:spPr>
          <a:xfrm>
            <a:off x="1236690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04B84223-70A4-8841-8274-629731DB496C}"/>
              </a:ext>
            </a:extLst>
          </p:cNvPr>
          <p:cNvSpPr/>
          <p:nvPr/>
        </p:nvSpPr>
        <p:spPr>
          <a:xfrm>
            <a:off x="4770571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236D429D-436C-A146-9D6B-4D429DB5B5A0}"/>
              </a:ext>
            </a:extLst>
          </p:cNvPr>
          <p:cNvSpPr/>
          <p:nvPr/>
        </p:nvSpPr>
        <p:spPr>
          <a:xfrm>
            <a:off x="7486339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6574C4A7-7E15-F641-8FF2-46AEFCA42EC5}"/>
              </a:ext>
            </a:extLst>
          </p:cNvPr>
          <p:cNvSpPr/>
          <p:nvPr/>
        </p:nvSpPr>
        <p:spPr>
          <a:xfrm>
            <a:off x="10677595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F71D718-5B8C-CA49-8721-AB3A1891D4BF}"/>
              </a:ext>
            </a:extLst>
          </p:cNvPr>
          <p:cNvSpPr txBox="1"/>
          <p:nvPr/>
        </p:nvSpPr>
        <p:spPr>
          <a:xfrm flipH="1">
            <a:off x="2805242" y="6450037"/>
            <a:ext cx="2236510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已经到达字符串末尾。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F6D5CE-45DC-1646-AA1B-409749E85329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：“字母大小写全排列”题解配图（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2E9B42-4267-8C4E-8448-25C6D276849A}"/>
              </a:ext>
            </a:extLst>
          </p:cNvPr>
          <p:cNvSpPr txBox="1"/>
          <p:nvPr/>
        </p:nvSpPr>
        <p:spPr>
          <a:xfrm flipH="1">
            <a:off x="342768" y="768148"/>
            <a:ext cx="298489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思想：回溯算法。</a:t>
            </a:r>
          </a:p>
        </p:txBody>
      </p:sp>
    </p:spTree>
    <p:extLst>
      <p:ext uri="{BB962C8B-B14F-4D97-AF65-F5344CB8AC3E}">
        <p14:creationId xmlns:p14="http://schemas.microsoft.com/office/powerpoint/2010/main" val="1362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DB9F8-4360-8647-B97C-2760061D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2" y="1659118"/>
            <a:ext cx="11551941" cy="4703976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C477FCE6-EA6C-0E44-B8BF-9A0B4DAAEC0C}"/>
              </a:ext>
            </a:extLst>
          </p:cNvPr>
          <p:cNvSpPr/>
          <p:nvPr/>
        </p:nvSpPr>
        <p:spPr>
          <a:xfrm rot="4070413">
            <a:off x="3805746" y="1445783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9718CB42-7136-9244-87D0-1857C662947A}"/>
              </a:ext>
            </a:extLst>
          </p:cNvPr>
          <p:cNvSpPr/>
          <p:nvPr/>
        </p:nvSpPr>
        <p:spPr>
          <a:xfrm rot="17645318">
            <a:off x="7798988" y="1444698"/>
            <a:ext cx="180202" cy="158712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1EBD3C1D-3448-A442-B6B9-C2EC61A45117}"/>
              </a:ext>
            </a:extLst>
          </p:cNvPr>
          <p:cNvSpPr/>
          <p:nvPr/>
        </p:nvSpPr>
        <p:spPr>
          <a:xfrm>
            <a:off x="3260562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9CBA3CCD-0A7E-C143-B1B6-795D3C4B233A}"/>
              </a:ext>
            </a:extLst>
          </p:cNvPr>
          <p:cNvSpPr/>
          <p:nvPr/>
        </p:nvSpPr>
        <p:spPr>
          <a:xfrm>
            <a:off x="8605560" y="3153609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B685792A-4321-5A47-852D-FF07610CF8F4}"/>
              </a:ext>
            </a:extLst>
          </p:cNvPr>
          <p:cNvSpPr/>
          <p:nvPr/>
        </p:nvSpPr>
        <p:spPr>
          <a:xfrm rot="3539431" flipH="1">
            <a:off x="1484566" y="4084410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96C3E82A-7576-3148-8F02-DCB5FA7BDAD3}"/>
              </a:ext>
            </a:extLst>
          </p:cNvPr>
          <p:cNvSpPr/>
          <p:nvPr/>
        </p:nvSpPr>
        <p:spPr>
          <a:xfrm rot="18008155" flipH="1">
            <a:off x="4425887" y="4068685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4C5C2EBA-9896-A441-B8DC-5B40639603F2}"/>
              </a:ext>
            </a:extLst>
          </p:cNvPr>
          <p:cNvSpPr/>
          <p:nvPr/>
        </p:nvSpPr>
        <p:spPr>
          <a:xfrm rot="3539431" flipH="1">
            <a:off x="7473885" y="4084410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82CA3210-43E6-544F-81D5-BF9A176821D3}"/>
              </a:ext>
            </a:extLst>
          </p:cNvPr>
          <p:cNvSpPr/>
          <p:nvPr/>
        </p:nvSpPr>
        <p:spPr>
          <a:xfrm rot="18008155" flipH="1">
            <a:off x="9903142" y="4068685"/>
            <a:ext cx="210756" cy="8478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95EE5947-A241-1A4E-8727-5B3C99202FA7}"/>
              </a:ext>
            </a:extLst>
          </p:cNvPr>
          <p:cNvSpPr/>
          <p:nvPr/>
        </p:nvSpPr>
        <p:spPr>
          <a:xfrm>
            <a:off x="1236690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5F160129-3E55-644F-919C-313ECA3DDF58}"/>
              </a:ext>
            </a:extLst>
          </p:cNvPr>
          <p:cNvSpPr/>
          <p:nvPr/>
        </p:nvSpPr>
        <p:spPr>
          <a:xfrm>
            <a:off x="4770571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9583A189-99A4-7A42-A7CC-AB2F315F6BA5}"/>
              </a:ext>
            </a:extLst>
          </p:cNvPr>
          <p:cNvSpPr/>
          <p:nvPr/>
        </p:nvSpPr>
        <p:spPr>
          <a:xfrm>
            <a:off x="7486339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13A82066-707A-BE45-B539-39813A938CE7}"/>
              </a:ext>
            </a:extLst>
          </p:cNvPr>
          <p:cNvSpPr/>
          <p:nvPr/>
        </p:nvSpPr>
        <p:spPr>
          <a:xfrm>
            <a:off x="10677595" y="5318390"/>
            <a:ext cx="180222" cy="5982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1E87A0-6446-9D44-956A-0702A8DBB103}"/>
              </a:ext>
            </a:extLst>
          </p:cNvPr>
          <p:cNvSpPr/>
          <p:nvPr/>
        </p:nvSpPr>
        <p:spPr>
          <a:xfrm>
            <a:off x="150829" y="5673969"/>
            <a:ext cx="11877773" cy="97301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A857F-D96B-3446-B21E-2BB80409FE44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784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：“字母大小写全排列”题解配图（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D63ED1-CDB8-154C-8245-B50130FAD563}"/>
              </a:ext>
            </a:extLst>
          </p:cNvPr>
          <p:cNvSpPr txBox="1"/>
          <p:nvPr/>
        </p:nvSpPr>
        <p:spPr>
          <a:xfrm flipH="1">
            <a:off x="4860682" y="6441209"/>
            <a:ext cx="3262432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这棵递归树的叶子结点即为所求。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27B6A7-783D-A049-AF38-6C5D0EAC30D1}"/>
              </a:ext>
            </a:extLst>
          </p:cNvPr>
          <p:cNvSpPr txBox="1"/>
          <p:nvPr/>
        </p:nvSpPr>
        <p:spPr>
          <a:xfrm flipH="1">
            <a:off x="342768" y="768148"/>
            <a:ext cx="298489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思想：回溯算法。</a:t>
            </a:r>
          </a:p>
        </p:txBody>
      </p:sp>
    </p:spTree>
    <p:extLst>
      <p:ext uri="{BB962C8B-B14F-4D97-AF65-F5344CB8AC3E}">
        <p14:creationId xmlns:p14="http://schemas.microsoft.com/office/powerpoint/2010/main" val="9622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103</TotalTime>
  <Words>203</Words>
  <Application>Microsoft Macintosh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等线 Light</vt:lpstr>
      <vt:lpstr>SimHei</vt:lpstr>
      <vt:lpstr>SimHei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2019-06-28T08:05:15Z</dcterms:created>
  <dcterms:modified xsi:type="dcterms:W3CDTF">2019-07-16T15:45:48Z</dcterms:modified>
</cp:coreProperties>
</file>