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FE9D51-4800-EE48-BCD5-83DD134C44ED}"/>
              </a:ext>
            </a:extLst>
          </p:cNvPr>
          <p:cNvSpPr/>
          <p:nvPr/>
        </p:nvSpPr>
        <p:spPr>
          <a:xfrm>
            <a:off x="-254524" y="2247521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646162-A7A4-7E4E-A376-173FB9FF3DD6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D04AB1-3DE4-544B-ACC2-451764C87E0A}"/>
              </a:ext>
            </a:extLst>
          </p:cNvPr>
          <p:cNvSpPr/>
          <p:nvPr/>
        </p:nvSpPr>
        <p:spPr>
          <a:xfrm>
            <a:off x="9332536" y="3584805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9FD3-5963-0942-AA76-F265F4970A8D}"/>
              </a:ext>
            </a:extLst>
          </p:cNvPr>
          <p:cNvSpPr/>
          <p:nvPr/>
        </p:nvSpPr>
        <p:spPr>
          <a:xfrm>
            <a:off x="6155703" y="4939895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FDC367-3484-CE4E-A506-8C70FC4E4364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32365B-01B0-4248-8906-9E44644283B9}"/>
              </a:ext>
            </a:extLst>
          </p:cNvPr>
          <p:cNvSpPr/>
          <p:nvPr/>
        </p:nvSpPr>
        <p:spPr>
          <a:xfrm>
            <a:off x="9332536" y="3584805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1A9A7-A835-1E42-9203-D9993E3D076D}"/>
              </a:ext>
            </a:extLst>
          </p:cNvPr>
          <p:cNvSpPr/>
          <p:nvPr/>
        </p:nvSpPr>
        <p:spPr>
          <a:xfrm>
            <a:off x="8022210" y="494932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E78570-72C8-9F41-9C79-231E2E56664B}"/>
              </a:ext>
            </a:extLst>
          </p:cNvPr>
          <p:cNvSpPr/>
          <p:nvPr/>
        </p:nvSpPr>
        <p:spPr>
          <a:xfrm>
            <a:off x="2161880" y="102000"/>
            <a:ext cx="5867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8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E243AF-A213-C945-857F-F191532EDF56}"/>
              </a:ext>
            </a:extLst>
          </p:cNvPr>
          <p:cNvSpPr/>
          <p:nvPr/>
        </p:nvSpPr>
        <p:spPr>
          <a:xfrm>
            <a:off x="9332536" y="3584805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A863AD-97C4-CD4E-9F33-35B4AD89B477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8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24BBD0-23C6-1D49-8DC4-B53C29920AFA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99EA12-04C2-EB40-A4AB-7D6EADD5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816" y="4854934"/>
            <a:ext cx="283459" cy="2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617DB3-09FF-AE48-B2F1-E05FF7E4A0CF}"/>
              </a:ext>
            </a:extLst>
          </p:cNvPr>
          <p:cNvSpPr/>
          <p:nvPr/>
        </p:nvSpPr>
        <p:spPr>
          <a:xfrm>
            <a:off x="6155703" y="223677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87A9E-489A-B745-8854-B9EF281D9FE7}"/>
              </a:ext>
            </a:extLst>
          </p:cNvPr>
          <p:cNvSpPr/>
          <p:nvPr/>
        </p:nvSpPr>
        <p:spPr>
          <a:xfrm>
            <a:off x="-102125" y="3586373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FE9D54-DB39-1F48-BAE1-BBC1E1688C15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F6F057-EA69-EB40-A639-B8CC442ABB36}"/>
              </a:ext>
            </a:extLst>
          </p:cNvPr>
          <p:cNvSpPr/>
          <p:nvPr/>
        </p:nvSpPr>
        <p:spPr>
          <a:xfrm>
            <a:off x="-254524" y="4953260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D5F666-7A7D-A648-AF7B-68AB720E1A4B}"/>
              </a:ext>
            </a:extLst>
          </p:cNvPr>
          <p:cNvSpPr/>
          <p:nvPr/>
        </p:nvSpPr>
        <p:spPr>
          <a:xfrm>
            <a:off x="6155703" y="223677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8C5D5-D34E-DE4E-8FED-F4D251CAA0E0}"/>
              </a:ext>
            </a:extLst>
          </p:cNvPr>
          <p:cNvSpPr/>
          <p:nvPr/>
        </p:nvSpPr>
        <p:spPr>
          <a:xfrm>
            <a:off x="3650681" y="3585589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140C6B-8006-5F49-B957-ECDB623CB812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6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34533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4FB81A-AE35-8246-910B-60B93EA0F202}"/>
              </a:ext>
            </a:extLst>
          </p:cNvPr>
          <p:cNvSpPr/>
          <p:nvPr/>
        </p:nvSpPr>
        <p:spPr>
          <a:xfrm>
            <a:off x="2102177" y="4957824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3A0523-61A7-544F-9A92-464CAFDE4FD3}"/>
              </a:ext>
            </a:extLst>
          </p:cNvPr>
          <p:cNvSpPr/>
          <p:nvPr/>
        </p:nvSpPr>
        <p:spPr>
          <a:xfrm>
            <a:off x="6155703" y="223677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F9A2C8-0C2B-FE47-A997-BC4426183E1E}"/>
              </a:ext>
            </a:extLst>
          </p:cNvPr>
          <p:cNvSpPr/>
          <p:nvPr/>
        </p:nvSpPr>
        <p:spPr>
          <a:xfrm>
            <a:off x="3650681" y="3585589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4A4D03-9D2D-944B-9256-B448FCE44561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3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E19377-50E1-4C4F-AA3C-300A028B0029}"/>
              </a:ext>
            </a:extLst>
          </p:cNvPr>
          <p:cNvSpPr/>
          <p:nvPr/>
        </p:nvSpPr>
        <p:spPr>
          <a:xfrm>
            <a:off x="6155703" y="223677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4B59FC-5D5B-CD45-B2EE-D8F4F73FBEAC}"/>
              </a:ext>
            </a:extLst>
          </p:cNvPr>
          <p:cNvSpPr/>
          <p:nvPr/>
        </p:nvSpPr>
        <p:spPr>
          <a:xfrm>
            <a:off x="3650681" y="3585589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26B36B-8E3B-A543-A55F-14B64E283B5D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8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614D7F-82C0-5648-BC50-872C61F5CAFA}"/>
              </a:ext>
            </a:extLst>
          </p:cNvPr>
          <p:cNvSpPr/>
          <p:nvPr/>
        </p:nvSpPr>
        <p:spPr>
          <a:xfrm>
            <a:off x="6155703" y="223677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69D3E0-F304-7343-9A19-5CE4D1C7775E}"/>
              </a:ext>
            </a:extLst>
          </p:cNvPr>
          <p:cNvSpPr/>
          <p:nvPr/>
        </p:nvSpPr>
        <p:spPr>
          <a:xfrm>
            <a:off x="3650681" y="4952473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5E7798-64BA-1C41-B338-D113A00F31C1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1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F70931-5729-834F-8B8D-FDFD1FB5BA10}"/>
              </a:ext>
            </a:extLst>
          </p:cNvPr>
          <p:cNvSpPr/>
          <p:nvPr/>
        </p:nvSpPr>
        <p:spPr>
          <a:xfrm>
            <a:off x="6155703" y="223677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760E78-2812-664B-AD39-A5279621E24B}"/>
              </a:ext>
            </a:extLst>
          </p:cNvPr>
          <p:cNvSpPr/>
          <p:nvPr/>
        </p:nvSpPr>
        <p:spPr>
          <a:xfrm>
            <a:off x="4810178" y="4952473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090B30-5931-3E43-A526-1091560DAA51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1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8B4B54-4277-5C46-8983-3D6B723190E5}"/>
              </a:ext>
            </a:extLst>
          </p:cNvPr>
          <p:cNvSpPr/>
          <p:nvPr/>
        </p:nvSpPr>
        <p:spPr>
          <a:xfrm>
            <a:off x="6155703" y="2236772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D8A54C-887B-D44B-99DC-A79B632E5C6B}"/>
              </a:ext>
            </a:extLst>
          </p:cNvPr>
          <p:cNvSpPr/>
          <p:nvPr/>
        </p:nvSpPr>
        <p:spPr>
          <a:xfrm>
            <a:off x="2161880" y="1020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3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C4D9E1-A07D-864E-9249-57DA9713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725106"/>
            <a:ext cx="10152668" cy="4569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81D95F-4BCA-D44B-9F45-D0320F458251}"/>
              </a:ext>
            </a:extLst>
          </p:cNvPr>
          <p:cNvSpPr/>
          <p:nvPr/>
        </p:nvSpPr>
        <p:spPr>
          <a:xfrm>
            <a:off x="3211399" y="1329689"/>
            <a:ext cx="8820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A:2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B:1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个可以用，“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还有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个可以用。</a:t>
            </a:r>
            <a:endParaRPr lang="en-US" altLang="zh-CN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递归从根结点开始。</a:t>
            </a:r>
            <a:endParaRPr lang="zh-CN" altLang="en-US" dirty="0"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030E09-A95A-0E4F-863C-C7B0494F4899}"/>
              </a:ext>
            </a:extLst>
          </p:cNvPr>
          <p:cNvSpPr/>
          <p:nvPr/>
        </p:nvSpPr>
        <p:spPr>
          <a:xfrm>
            <a:off x="242589" y="74623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_GB2312" panose="02010609030101010101" pitchFamily="49" charset="-122"/>
                <a:ea typeface="KaiTi_GB2312" panose="02010609030101010101" pitchFamily="49" charset="-122"/>
              </a:rPr>
              <a:t>递归回溯按照右下角的编号顺序执行。</a:t>
            </a:r>
            <a:endParaRPr lang="zh-CN" altLang="en-US" dirty="0">
              <a:effectLst/>
              <a:latin typeface="KaiTi_GB2312" panose="02010609030101010101" pitchFamily="49" charset="-122"/>
              <a:ea typeface="KaiTi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33B7E-A186-DD40-850F-E9A5AD6B7906}"/>
              </a:ext>
            </a:extLst>
          </p:cNvPr>
          <p:cNvSpPr/>
          <p:nvPr/>
        </p:nvSpPr>
        <p:spPr>
          <a:xfrm>
            <a:off x="0" y="6211669"/>
            <a:ext cx="2764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红色表示有字母不够用了，发生剪枝。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48EED-CBD8-2040-BB73-031B1B7B7BA8}"/>
              </a:ext>
            </a:extLst>
          </p:cNvPr>
          <p:cNvSpPr/>
          <p:nvPr/>
        </p:nvSpPr>
        <p:spPr>
          <a:xfrm>
            <a:off x="6155703" y="3584805"/>
            <a:ext cx="11293312" cy="470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F4FF11-FD15-8744-A62D-9942FCF9C3C8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1079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：“活字印刷”题解配图（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0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70</TotalTime>
  <Words>871</Words>
  <Application>Microsoft Macintosh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2019-06-28T08:05:15Z</dcterms:created>
  <dcterms:modified xsi:type="dcterms:W3CDTF">2019-06-29T16:41:28Z</dcterms:modified>
</cp:coreProperties>
</file>