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2" autoAdjust="0"/>
    <p:restoredTop sz="94647" autoAdjust="0"/>
  </p:normalViewPr>
  <p:slideViewPr>
    <p:cSldViewPr snapToGrid="0" snapToObjects="1">
      <p:cViewPr varScale="1">
        <p:scale>
          <a:sx n="114" d="100"/>
          <a:sy n="114" d="100"/>
        </p:scale>
        <p:origin x="-43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5EB3-50EE-4F69-B93A-7859079E8380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AB30-BAC2-430E-834C-64B96DB0F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描述：  给定</a:t>
            </a:r>
            <a:r>
              <a:rPr lang="zh-CN" altLang="en-US" dirty="0" smtClean="0"/>
              <a:t>一个整数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 </a:t>
            </a:r>
            <a:r>
              <a:rPr lang="en-US" altLang="zh-CN" dirty="0" smtClean="0"/>
              <a:t>n! </a:t>
            </a:r>
            <a:r>
              <a:rPr lang="zh-CN" altLang="en-US" dirty="0" smtClean="0"/>
              <a:t>结果尾数中零的</a:t>
            </a:r>
            <a:r>
              <a:rPr lang="zh-CN" altLang="en-US" dirty="0" smtClean="0"/>
              <a:t>数量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LeetCode 172. Factorial Trailing Zeroes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699" y="4784871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2155971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44" y="2612384"/>
            <a:ext cx="3876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719" y="4784871"/>
            <a:ext cx="3924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719" y="3784832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11! = 11 * 10 * 9 * 8 * 7 * 6 * 5 * 4 * 3 * 2 *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5 </a:t>
            </a:r>
            <a:r>
              <a:rPr lang="en-US" altLang="zh-CN" dirty="0" smtClean="0"/>
              <a:t>* 4 * 3 * 2 * 1 = 120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5223" y="3145739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</a:t>
            </a:r>
            <a:r>
              <a:rPr lang="zh-CN" altLang="en-US" dirty="0" smtClean="0"/>
              <a:t>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</a:t>
            </a:r>
            <a:r>
              <a:rPr lang="zh-CN" altLang="en-US" dirty="0" smtClean="0"/>
              <a:t>位置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189] </a:t>
            </a:r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r>
              <a:rPr lang="zh-CN" altLang="en-US" dirty="0" smtClean="0">
                <a:solidFill>
                  <a:srgbClr val="FF0000"/>
                </a:solidFill>
              </a:rPr>
              <a:t>旋转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80" y="3824284"/>
            <a:ext cx="60388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1795459"/>
            <a:ext cx="5534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801</TotalTime>
  <Words>67</Words>
  <Application>Microsoft Macintosh PowerPoint</Application>
  <PresentationFormat>自定义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50</cp:revision>
  <dcterms:created xsi:type="dcterms:W3CDTF">2019-06-28T08:05:15Z</dcterms:created>
  <dcterms:modified xsi:type="dcterms:W3CDTF">2020-03-12T03:33:53Z</dcterms:modified>
</cp:coreProperties>
</file>