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82" r:id="rId2"/>
    <p:sldId id="260" r:id="rId3"/>
    <p:sldId id="261" r:id="rId4"/>
    <p:sldId id="262" r:id="rId5"/>
    <p:sldId id="263" r:id="rId6"/>
    <p:sldId id="283" r:id="rId7"/>
    <p:sldId id="287" r:id="rId8"/>
    <p:sldId id="284" r:id="rId9"/>
    <p:sldId id="265" r:id="rId10"/>
    <p:sldId id="285" r:id="rId11"/>
    <p:sldId id="286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1"/>
    <p:restoredTop sz="94647"/>
  </p:normalViewPr>
  <p:slideViewPr>
    <p:cSldViewPr snapToGrid="0" snapToObjects="1">
      <p:cViewPr>
        <p:scale>
          <a:sx n="111" d="100"/>
          <a:sy n="111" d="100"/>
        </p:scale>
        <p:origin x="-43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2019/8/8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48D603F-7072-4540-BFBF-141D992B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E00BF06-7FA8-E444-9F29-A7A853328E21}"/>
              </a:ext>
            </a:extLst>
          </p:cNvPr>
          <p:cNvSpPr txBox="1"/>
          <p:nvPr/>
        </p:nvSpPr>
        <p:spPr>
          <a:xfrm flipH="1">
            <a:off x="3164696" y="3018114"/>
            <a:ext cx="460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搜索从左上角，坐标（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）开始。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B31EB78D-0511-F24D-9D45-A78883C12726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xmlns="" id="{6F207097-AFC2-324A-A5B5-24A7FC3462A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xmlns="" id="{677042CB-056E-4745-88E5-7970DB39B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xmlns="" id="{90D32DBA-EA76-B945-87A9-0139EDB6E23E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xmlns="" id="{E4B6DB30-80E9-1A42-8737-D0BE2EEEA8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3243BA59-B8B0-7644-8C97-C37EC26C6ABA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45A939E-FD29-B748-BE0C-B92869156039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FDAC4F3B-BCE2-B84A-9104-FAD316D95073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751BFB9E-8BF5-664D-827F-CED5E6235A4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E77D74C3-0159-5B45-B0E1-4ACEB191533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BFD41FFF-6E2A-B240-965E-C4B5BC26BD49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</p:spTree>
    <p:extLst>
      <p:ext uri="{BB962C8B-B14F-4D97-AF65-F5344CB8AC3E}">
        <p14:creationId xmlns:p14="http://schemas.microsoft.com/office/powerpoint/2010/main" xmlns="" val="319179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38D36D2-2892-E344-B1DC-86D4E47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C2014AD-3AAF-B940-8055-4E1C16D70AAC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E04C804D-D214-EF44-A883-55F019AA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9DAED1B9-9125-CC4B-A86B-75ACCDFD0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7E6ADF5-8BCA-B746-AFEF-7E1D035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517880D0-486A-1D45-A206-1597A424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41143842-8F30-614C-AE04-F7F24EEFA6F3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6C67529-412C-904A-B4C4-635D5E8777B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8AEC1D5-3080-7144-BFB6-252B3F286BC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A00339C8-4F2B-9245-A4BA-DDB8C27F231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D297478-0DCD-1A43-815C-1EE4757F3B4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xmlns="" id="{538C0D56-4920-DD4F-B2D7-6763382C9FFB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xmlns="" id="{E8C03724-8066-FD40-927E-8E14EF1C9DE0}"/>
              </a:ext>
            </a:extLst>
          </p:cNvPr>
          <p:cNvCxnSpPr>
            <a:cxnSpLocks/>
          </p:cNvCxnSpPr>
          <p:nvPr/>
        </p:nvCxnSpPr>
        <p:spPr>
          <a:xfrm flipH="1" flipV="1">
            <a:off x="6632294" y="4502552"/>
            <a:ext cx="601884" cy="21413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9CA472F-2D9D-9D43-B452-E5D37038D59A}"/>
              </a:ext>
            </a:extLst>
          </p:cNvPr>
          <p:cNvSpPr/>
          <p:nvPr/>
        </p:nvSpPr>
        <p:spPr>
          <a:xfrm>
            <a:off x="7216360" y="3621418"/>
            <a:ext cx="4508794" cy="1631216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当前不匹配，此时“回溯”，指针回退，考虑上一个状态的第 </a:t>
            </a:r>
            <a:r>
              <a:rPr lang="en-US" altLang="zh-CN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个方向。</a:t>
            </a:r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理解这一步“回溯”，并且状态重置的操作很重要。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6109765F-E436-B04D-9F83-FE2E1541B68A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B219406-7BD6-0847-94B9-0F2D8AD41CD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99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38D36D2-2892-E344-B1DC-86D4E47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C2014AD-3AAF-B940-8055-4E1C16D70AAC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E04C804D-D214-EF44-A883-55F019AA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9DAED1B9-9125-CC4B-A86B-75ACCDFD0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7E6ADF5-8BCA-B746-AFEF-7E1D035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517880D0-486A-1D45-A206-1597A424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41143842-8F30-614C-AE04-F7F24EEFA6F3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6C67529-412C-904A-B4C4-635D5E8777B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8AEC1D5-3080-7144-BFB6-252B3F286BC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A00339C8-4F2B-9245-A4BA-DDB8C27F231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D297478-0DCD-1A43-815C-1EE4757F3B4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xmlns="" id="{538C0D56-4920-DD4F-B2D7-6763382C9FFB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xmlns="" id="{E8C03724-8066-FD40-927E-8E14EF1C9DE0}"/>
              </a:ext>
            </a:extLst>
          </p:cNvPr>
          <p:cNvCxnSpPr>
            <a:cxnSpLocks/>
          </p:cNvCxnSpPr>
          <p:nvPr/>
        </p:nvCxnSpPr>
        <p:spPr>
          <a:xfrm flipH="1" flipV="1">
            <a:off x="5660020" y="4514127"/>
            <a:ext cx="1574158" cy="212974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C6FBE480-49E9-5D47-8214-1868C8B254B7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7BC83DE-9662-CD43-9DF7-FB81376C70BD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9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0863F35-2A22-2C45-A13D-65963E4E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C30F6B3-95BB-4340-9BB3-259BFA91E909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884AA0C3-8C02-4147-A75B-8E5F6E8C9F32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B87E7A4E-FAA6-5249-8371-A0545951B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9AA25751-70F8-4E43-9E19-B8A98F9F1DE1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BC90786B-0CAC-2546-A8BB-5747206EF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9C32E104-47A3-054C-9345-95DD527DBADF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27E75678-4E6A-A642-AA83-ED44D325902F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F45F2713-1A92-BA48-8515-1B55DD3BAD69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7F124DB-6195-FF4A-A18B-583CAF99A5E5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64389C97-F301-AD48-8214-2BC4B329CAC8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E60FE834-E9CB-7E42-B5CD-D0D4C113777C}"/>
              </a:ext>
            </a:extLst>
          </p:cNvPr>
          <p:cNvCxnSpPr>
            <a:cxnSpLocks/>
          </p:cNvCxnSpPr>
          <p:nvPr/>
        </p:nvCxnSpPr>
        <p:spPr>
          <a:xfrm>
            <a:off x="7412886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A2B04EEF-4AD3-9F41-B2E9-2540A4907316}"/>
              </a:ext>
            </a:extLst>
          </p:cNvPr>
          <p:cNvCxnSpPr>
            <a:cxnSpLocks/>
          </p:cNvCxnSpPr>
          <p:nvPr/>
        </p:nvCxnSpPr>
        <p:spPr>
          <a:xfrm flipH="1" flipV="1">
            <a:off x="5717894" y="5173884"/>
            <a:ext cx="1516284" cy="146998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A988458-4996-4E4B-A584-E5A268B18602}"/>
              </a:ext>
            </a:extLst>
          </p:cNvPr>
          <p:cNvSpPr txBox="1"/>
          <p:nvPr/>
        </p:nvSpPr>
        <p:spPr>
          <a:xfrm flipH="1">
            <a:off x="7083174" y="5554933"/>
            <a:ext cx="436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当前“匹配”。接着考虑四个方向，向上“已经走过”，接着考虑右边。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FD1EF5D-3BBE-A541-A4AA-BD149D5EE688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BB8B75B-D7E9-604D-9F49-A19DA9EB7941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003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B65D4CE-186B-FC4E-B4A5-46D207B3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B64D88F-64CC-6048-BE91-F8879A3E6FFF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78D50485-8165-B34F-86D8-9703235A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9EA50744-FBFE-024D-95B0-EBE5F270E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D5ED4DA-1C12-4F45-BA6F-AE750CB999D1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5D9152E9-51A8-2641-B50E-F08C7047B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83C90616-AEDF-8040-93C6-7EF4213D3585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A05A62E-56E4-9F4E-8B9B-34F5A0B274E1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B535F4B0-F9D3-EA4E-8C14-7BFF4D3EC051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9C3A1DE-FA21-F942-852A-07C8A3FB3C97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A7DAE113-E820-634A-9474-8D9E328BF73C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70B0842-4619-774F-BB78-8A6DC3F36154}"/>
              </a:ext>
            </a:extLst>
          </p:cNvPr>
          <p:cNvCxnSpPr>
            <a:cxnSpLocks/>
          </p:cNvCxnSpPr>
          <p:nvPr/>
        </p:nvCxnSpPr>
        <p:spPr>
          <a:xfrm>
            <a:off x="8304137" y="1247367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A1B22CBC-23D9-7149-9FDA-2F682988C3F2}"/>
              </a:ext>
            </a:extLst>
          </p:cNvPr>
          <p:cNvCxnSpPr>
            <a:cxnSpLocks/>
          </p:cNvCxnSpPr>
          <p:nvPr/>
        </p:nvCxnSpPr>
        <p:spPr>
          <a:xfrm flipH="1">
            <a:off x="6655444" y="5116010"/>
            <a:ext cx="130793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F73C53D-DD5D-DE46-9071-5AD05A9F9EB7}"/>
              </a:ext>
            </a:extLst>
          </p:cNvPr>
          <p:cNvSpPr txBox="1"/>
          <p:nvPr/>
        </p:nvSpPr>
        <p:spPr>
          <a:xfrm flipH="1">
            <a:off x="8304137" y="4915955"/>
            <a:ext cx="316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当前“匹配”。单词序列已经匹配到最后一个字符，搜索结束。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856D66F-5F6D-2540-AD79-39A11BED7FB6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F7E85DF-A2A6-DF47-AB77-E90B57548ED6}"/>
              </a:ext>
            </a:extLst>
          </p:cNvPr>
          <p:cNvSpPr txBox="1"/>
          <p:nvPr/>
        </p:nvSpPr>
        <p:spPr>
          <a:xfrm flipH="1">
            <a:off x="85897" y="6047238"/>
            <a:ext cx="1203665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如果从起点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(0,0)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开始搜索，走完都没有匹配到单词的结尾字符，就接着从二维平面的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(0,1)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开始搜索，依次类推，只要匹配到单词的结尾字符，马上就可以返回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了。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09090EC2-BE94-134F-84DA-061D08770E36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89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48D603F-7072-4540-BFBF-141D992B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xmlns="" id="{F112F18D-265F-9943-AF34-F556F973CCAE}"/>
              </a:ext>
            </a:extLst>
          </p:cNvPr>
          <p:cNvCxnSpPr>
            <a:cxnSpLocks/>
          </p:cNvCxnSpPr>
          <p:nvPr/>
        </p:nvCxnSpPr>
        <p:spPr>
          <a:xfrm>
            <a:off x="3708972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xmlns="" id="{B794A5D4-CEF0-7E47-AD1A-3799C66B2060}"/>
              </a:ext>
            </a:extLst>
          </p:cNvPr>
          <p:cNvCxnSpPr>
            <a:cxnSpLocks/>
          </p:cNvCxnSpPr>
          <p:nvPr/>
        </p:nvCxnSpPr>
        <p:spPr>
          <a:xfrm>
            <a:off x="3708972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DF4D948-2F7A-D349-BB4A-3F1ACBA3662F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xmlns="" id="{36942435-4D2D-0E45-B490-6F8DE438D4E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xmlns="" id="{5F4389B9-D375-B542-A6F3-F3038EBDD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xmlns="" id="{7543D667-1DE7-0A47-9383-7C29F0E6F878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xmlns="" id="{3C221DBF-F4E2-0840-AE13-3DFE84CFB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25F1739C-76AC-B243-ABB6-F87AD162105D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890B0E22-CA6C-B843-8896-748F99F86142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A4971043-211F-574E-8FE3-CD20FA32BF54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420006F2-BD21-534E-851E-3588A3A2FCE2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73F04E63-FBE1-D14F-AAB2-A3564D172B2E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DEC4BE07-125B-4042-89D9-DC7CF15444BF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04A94323-41B3-0843-A39F-E3697B2EB9E5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525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3EE5498-7151-0A4C-A154-50D9BF0F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D34E3A65-5396-9C47-A400-23C7A99F9244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A6EA8D89-0FBF-3E48-90A0-3C5CABAD6EF6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ED195F4B-8BFF-0C42-9C20-FB472125F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C9FE74E-8E4E-B847-9572-6303B07EDF35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7122AC54-6017-A343-89AB-987C5F829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02A23A47-102A-994F-8E23-06267242414D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7448B12-563D-7646-8752-EF80271EFE9B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9EDB82E-5698-CD40-AC47-3C3C5371D99E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F70B2E2-C140-764B-BF1D-0661F6B1AE21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EFABDDF-3273-9647-B2C3-7CB4FEDE71CB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75AD337-7482-5A4B-BC36-D90B51DEB88C}"/>
              </a:ext>
            </a:extLst>
          </p:cNvPr>
          <p:cNvSpPr txBox="1"/>
          <p:nvPr/>
        </p:nvSpPr>
        <p:spPr>
          <a:xfrm flipH="1">
            <a:off x="4058922" y="3008615"/>
            <a:ext cx="8133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当前“匹配”。接着考虑四个方向，向上“越界”，接着考虑右边。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xmlns="" id="{2CB15FED-B4BA-D348-8A7D-EABB710C87FE}"/>
              </a:ext>
            </a:extLst>
          </p:cNvPr>
          <p:cNvCxnSpPr>
            <a:cxnSpLocks/>
          </p:cNvCxnSpPr>
          <p:nvPr/>
        </p:nvCxnSpPr>
        <p:spPr>
          <a:xfrm>
            <a:off x="3708972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xmlns="" id="{38758845-2897-7244-8EB7-5734A9F207D1}"/>
              </a:ext>
            </a:extLst>
          </p:cNvPr>
          <p:cNvCxnSpPr>
            <a:cxnSpLocks/>
          </p:cNvCxnSpPr>
          <p:nvPr/>
        </p:nvCxnSpPr>
        <p:spPr>
          <a:xfrm>
            <a:off x="3708972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91A752D-1A66-DB4E-BFE2-54EA70C84F91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FE6430A-7351-C549-80DC-437FD4A3B280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0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B84186-DC82-5C44-8755-BE0D57DC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58D8E5B-3BD2-A743-8BFE-07D56B46437F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D954FC45-D475-F742-8124-DE5BF32E18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6CC14CD8-2FB2-DD44-B4D1-22F272769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D0CBC89-7113-3848-A55D-651EC141C8DE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ABB2F85F-F86A-8F42-899E-155F12A17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283CA3AC-89F2-BA43-92B4-CBB7AB887440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B2B516B4-F073-4542-95FA-9B77AB38756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57AB311C-E3C2-624F-9166-E29A17C2F608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DD4AA385-3CCD-684D-9C98-5EC03ABE89F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0889655-0CE1-6848-A9D5-BE56613EAC1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69E7E864-BE1B-EF4B-BA0C-1ACB5962FC29}"/>
              </a:ext>
            </a:extLst>
          </p:cNvPr>
          <p:cNvCxnSpPr>
            <a:cxnSpLocks/>
          </p:cNvCxnSpPr>
          <p:nvPr/>
        </p:nvCxnSpPr>
        <p:spPr>
          <a:xfrm>
            <a:off x="4637668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419DDFA3-4436-9E4F-8D86-357CED39289C}"/>
              </a:ext>
            </a:extLst>
          </p:cNvPr>
          <p:cNvCxnSpPr>
            <a:cxnSpLocks/>
          </p:cNvCxnSpPr>
          <p:nvPr/>
        </p:nvCxnSpPr>
        <p:spPr>
          <a:xfrm>
            <a:off x="4637668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E4443A6-4FBD-4746-B76B-838A78671ED8}"/>
              </a:ext>
            </a:extLst>
          </p:cNvPr>
          <p:cNvSpPr txBox="1"/>
          <p:nvPr/>
        </p:nvSpPr>
        <p:spPr>
          <a:xfrm flipH="1">
            <a:off x="5187634" y="2654672"/>
            <a:ext cx="608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当前“匹配”。接着考虑四个方向，向上“越界”，接着考虑右边。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ECF3E99-C17E-9742-84BF-2AC20562D779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29DDF65-2E08-454A-9455-C81F76699333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11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5537785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7C28BBFB-6938-7340-A48F-C0D0842BBBAC}"/>
              </a:ext>
            </a:extLst>
          </p:cNvPr>
          <p:cNvCxnSpPr>
            <a:cxnSpLocks/>
          </p:cNvCxnSpPr>
          <p:nvPr/>
        </p:nvCxnSpPr>
        <p:spPr>
          <a:xfrm>
            <a:off x="5537785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8095397-8C25-D141-855A-F150B7072150}"/>
              </a:ext>
            </a:extLst>
          </p:cNvPr>
          <p:cNvSpPr txBox="1"/>
          <p:nvPr/>
        </p:nvSpPr>
        <p:spPr>
          <a:xfrm flipH="1">
            <a:off x="6087751" y="2654672"/>
            <a:ext cx="608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当前“匹配”。接着考虑四个方向，向上“越界”，接着考虑右边。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48CEAF30-B1B4-6D43-8CF0-BF52D249554D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CEA7E3E-9E12-F344-9D8F-47D7D9057ACA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69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7C28BBFB-6938-7340-A48F-C0D0842BBBAC}"/>
              </a:ext>
            </a:extLst>
          </p:cNvPr>
          <p:cNvCxnSpPr>
            <a:cxnSpLocks/>
          </p:cNvCxnSpPr>
          <p:nvPr/>
        </p:nvCxnSpPr>
        <p:spPr>
          <a:xfrm>
            <a:off x="6452187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220AD64-C6BC-124F-B998-D543371C82DC}"/>
              </a:ext>
            </a:extLst>
          </p:cNvPr>
          <p:cNvSpPr/>
          <p:nvPr/>
        </p:nvSpPr>
        <p:spPr>
          <a:xfrm>
            <a:off x="7216360" y="3621418"/>
            <a:ext cx="4508794" cy="193899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当前不匹配，此时“回溯”，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二维平面上的指针后退</a:t>
            </a:r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，考虑上一个状态的第 </a:t>
            </a:r>
            <a:r>
              <a:rPr lang="en-US" altLang="zh-CN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个方向。</a:t>
            </a:r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理解这一步“回溯”，并且状态重置的操作很重要。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FDF7548-20F6-B64D-AC2D-6FD085AFA5F4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F0C9A89-09DE-0F4B-84B9-0FD40479AABF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84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7C28BBFB-6938-7340-A48F-C0D0842BBBAC}"/>
              </a:ext>
            </a:extLst>
          </p:cNvPr>
          <p:cNvCxnSpPr>
            <a:cxnSpLocks/>
          </p:cNvCxnSpPr>
          <p:nvPr/>
        </p:nvCxnSpPr>
        <p:spPr>
          <a:xfrm>
            <a:off x="5549362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54FF02F-FE15-1047-897A-4D584C845F23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F8EE6B8-5721-9944-BF41-E86F746DF965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90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7C28BBFB-6938-7340-A48F-C0D0842BBBAC}"/>
              </a:ext>
            </a:extLst>
          </p:cNvPr>
          <p:cNvCxnSpPr>
            <a:cxnSpLocks/>
          </p:cNvCxnSpPr>
          <p:nvPr/>
        </p:nvCxnSpPr>
        <p:spPr>
          <a:xfrm flipH="1" flipV="1">
            <a:off x="5787342" y="4676172"/>
            <a:ext cx="1446835" cy="196769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BC6351E-BCBA-3E45-947D-2FFF146CCF03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6A4015D-E9A6-FD48-BE30-B718C7AC9E61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078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38D36D2-2892-E344-B1DC-86D4E47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C2014AD-3AAF-B940-8055-4E1C16D70AAC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E04C804D-D214-EF44-A883-55F019AA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9DAED1B9-9125-CC4B-A86B-75ACCDFD0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7E6ADF5-8BCA-B746-AFEF-7E1D035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517880D0-486A-1D45-A206-1597A424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41143842-8F30-614C-AE04-F7F24EEFA6F3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6C67529-412C-904A-B4C4-635D5E8777B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8AEC1D5-3080-7144-BFB6-252B3F286BC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A00339C8-4F2B-9245-A4BA-DDB8C27F231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D297478-0DCD-1A43-815C-1EE4757F3B4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BE1FF54-AB66-3148-88F8-4203A8F4B12A}"/>
              </a:ext>
            </a:extLst>
          </p:cNvPr>
          <p:cNvSpPr txBox="1"/>
          <p:nvPr/>
        </p:nvSpPr>
        <p:spPr>
          <a:xfrm flipH="1">
            <a:off x="7441989" y="5935982"/>
            <a:ext cx="436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当前“匹配”。接着考虑四个方向，向上“已经走过”，接着考虑右边。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xmlns="" id="{538C0D56-4920-DD4F-B2D7-6763382C9FFB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xmlns="" id="{E8C03724-8066-FD40-927E-8E14EF1C9DE0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4525701"/>
            <a:ext cx="1747245" cy="150470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91BF3433-048C-C140-91BF-BF48ABDB64A2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C6431CD-1FEA-0446-A6C7-881C5007BFBB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2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165</TotalTime>
  <Words>833</Words>
  <Application>Microsoft Macintosh PowerPoint</Application>
  <PresentationFormat>自定义</PresentationFormat>
  <Paragraphs>118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15</cp:revision>
  <dcterms:created xsi:type="dcterms:W3CDTF">2019-06-28T08:05:15Z</dcterms:created>
  <dcterms:modified xsi:type="dcterms:W3CDTF">2019-08-08T02:46:46Z</dcterms:modified>
</cp:coreProperties>
</file>