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9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7CBD8-96FF-3CF3-8B51-F33196883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4" r="-2" b="1236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ES" sz="5200" dirty="0">
                <a:solidFill>
                  <a:srgbClr val="FFFFFF"/>
                </a:solidFill>
              </a:rPr>
              <a:t>PROYECTO 1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s-ES" sz="2200">
                <a:solidFill>
                  <a:srgbClr val="FFFFFF"/>
                </a:solidFill>
              </a:rPr>
              <a:t>CINE
</a:t>
            </a:r>
          </a:p>
        </p:txBody>
      </p:sp>
    </p:spTree>
    <p:extLst>
      <p:ext uri="{BB962C8B-B14F-4D97-AF65-F5344CB8AC3E}">
        <p14:creationId xmlns:p14="http://schemas.microsoft.com/office/powerpoint/2010/main" val="19358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E4983-0454-FC90-04AA-D1A54C97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A0F0C7-399F-9578-9B00-A5976A5F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implementación del sistema de gestión de cine en </a:t>
            </a:r>
            <a:r>
              <a:rPr lang="es-ES" dirty="0" err="1"/>
              <a:t>Kotlin</a:t>
            </a:r>
            <a:r>
              <a:rPr lang="es-ES" dirty="0"/>
              <a:t> demuestra la aplicación de conceptos de arquitectura limpia y buenas prácticas de desarrollo.</a:t>
            </a:r>
          </a:p>
          <a:p>
            <a:r>
              <a:rPr lang="es-ES" dirty="0"/>
              <a:t>Se logró cumplir con los requisitos del sistema, proporcionando una solución robusta y escalable.</a:t>
            </a:r>
          </a:p>
          <a:p>
            <a:r>
              <a:rPr lang="es-ES" dirty="0"/>
              <a:t>Se identificaron áreas de mejora y desarrollo futuro, como la implementación de una interfaz de usuario más avanzada y la integración con otras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1088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9BAE9-FD41-FB15-564C-E2229B93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Realizado por: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855E-B4E6-3E83-909F-12EB471F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Ricardo Cobos Ferrer</a:t>
            </a:r>
          </a:p>
          <a:p>
            <a:r>
              <a:rPr lang="es-ES"/>
              <a:t>Alejandro Aguilera Villaplana</a:t>
            </a:r>
          </a:p>
        </p:txBody>
      </p:sp>
    </p:spTree>
    <p:extLst>
      <p:ext uri="{BB962C8B-B14F-4D97-AF65-F5344CB8AC3E}">
        <p14:creationId xmlns:p14="http://schemas.microsoft.com/office/powerpoint/2010/main" val="32667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EBC1A-7DCB-5A63-01DC-06972F2A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A8816-218F-8C47-6235-4917E628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diagramas realizados son los siguientes:</a:t>
            </a:r>
          </a:p>
          <a:p>
            <a:r>
              <a:rPr lang="es-ES" dirty="0"/>
              <a:t>Diagrama de casos de uso</a:t>
            </a:r>
          </a:p>
          <a:p>
            <a:r>
              <a:rPr lang="es-ES" dirty="0"/>
              <a:t>Diagrama de comportamiento </a:t>
            </a:r>
          </a:p>
          <a:p>
            <a:r>
              <a:rPr lang="es-ES" dirty="0"/>
              <a:t>Diagrama de clase </a:t>
            </a:r>
          </a:p>
          <a:p>
            <a:r>
              <a:rPr lang="es-ES" dirty="0"/>
              <a:t>Diagrama de secuencia</a:t>
            </a:r>
          </a:p>
        </p:txBody>
      </p:sp>
    </p:spTree>
    <p:extLst>
      <p:ext uri="{BB962C8B-B14F-4D97-AF65-F5344CB8AC3E}">
        <p14:creationId xmlns:p14="http://schemas.microsoft.com/office/powerpoint/2010/main" val="40219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ECEC6-5B6A-9144-E704-A9CD0A37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1. Contexto del Problema: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386CA-B7D2-658C-0774-B11CC601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Descripción del problema: se necesita un sistema de gestión de cine que permita comprar y devolver entradas, mostrar el estado del cine y calcular la recaudación por fecha.</a:t>
            </a:r>
          </a:p>
          <a:p>
            <a:r>
              <a:rPr lang="es-ES" dirty="0"/>
              <a:t>Requisitos del sistema: estructura de butacas, tipos de entradas (normal, VIP), complementos disponibles (bebidas, comida), y más.</a:t>
            </a:r>
          </a:p>
        </p:txBody>
      </p:sp>
    </p:spTree>
    <p:extLst>
      <p:ext uri="{BB962C8B-B14F-4D97-AF65-F5344CB8AC3E}">
        <p14:creationId xmlns:p14="http://schemas.microsoft.com/office/powerpoint/2010/main" val="29875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1B084-30D4-8ECC-DC26-94766A80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Arquitectura de la Aplicación: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0772A-3438-9A96-F613-A74621DE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Arquitectura orientada al dominio: separación de responsabilidades entre repositorio y servicio.</a:t>
            </a:r>
          </a:p>
          <a:p>
            <a:r>
              <a:rPr lang="es-ES" dirty="0"/>
              <a:t>Componentes clave: </a:t>
            </a:r>
            <a:r>
              <a:rPr lang="es-ES" dirty="0" err="1"/>
              <a:t>CinemaRepository</a:t>
            </a:r>
            <a:r>
              <a:rPr lang="es-ES" dirty="0"/>
              <a:t> para la gestión de datos, </a:t>
            </a:r>
            <a:r>
              <a:rPr lang="es-ES" dirty="0" err="1"/>
              <a:t>CinemaService</a:t>
            </a:r>
            <a:r>
              <a:rPr lang="es-ES" dirty="0"/>
              <a:t> para la lógica de negocio, y una base de datos SQLite.</a:t>
            </a:r>
          </a:p>
        </p:txBody>
      </p:sp>
    </p:spTree>
    <p:extLst>
      <p:ext uri="{BB962C8B-B14F-4D97-AF65-F5344CB8AC3E}">
        <p14:creationId xmlns:p14="http://schemas.microsoft.com/office/powerpoint/2010/main" val="254094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AD54-0B9F-E9A2-FA73-EC28D649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del Repositorio: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CB61B-291E-8159-B673-30CB4A12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CinemaRepository</a:t>
            </a:r>
            <a:r>
              <a:rPr lang="es-ES" dirty="0"/>
              <a:t>: define las operaciones CRUD para butacas, complementos y ventas.</a:t>
            </a:r>
          </a:p>
          <a:p>
            <a:r>
              <a:rPr lang="es-ES" dirty="0" err="1"/>
              <a:t>CinemaRepositoryImpl</a:t>
            </a:r>
            <a:r>
              <a:rPr lang="es-ES" dirty="0"/>
              <a:t>: implementa las operaciones del repositorio utilizando SQLite.</a:t>
            </a:r>
          </a:p>
          <a:p>
            <a:r>
              <a:rPr lang="es-ES" dirty="0"/>
              <a:t>Uso de </a:t>
            </a:r>
            <a:r>
              <a:rPr lang="es-ES" dirty="0" err="1"/>
              <a:t>DatabaseManager</a:t>
            </a:r>
            <a:r>
              <a:rPr lang="es-ES" dirty="0"/>
              <a:t> para la gestión de la conexión y consultas 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57642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4A3AF-21F6-772F-1A07-EAC99985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Implementación del Servicio: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C2EB-B69E-6A4F-91A4-85FB8648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CinemaService</a:t>
            </a:r>
            <a:r>
              <a:rPr lang="es-ES" dirty="0"/>
              <a:t>: define los métodos para comprar entradas, devolver entradas, mostrar estado del cine y obtener recaudación por fecha.</a:t>
            </a:r>
          </a:p>
          <a:p>
            <a:r>
              <a:rPr lang="es-ES" dirty="0" err="1"/>
              <a:t>CinemaServiceImpl</a:t>
            </a:r>
            <a:r>
              <a:rPr lang="es-ES" dirty="0"/>
              <a:t>: implementa la lógica de los métodos del servicio, utilizando el repositorio para acceder a los datos.</a:t>
            </a:r>
          </a:p>
        </p:txBody>
      </p:sp>
    </p:spTree>
    <p:extLst>
      <p:ext uri="{BB962C8B-B14F-4D97-AF65-F5344CB8AC3E}">
        <p14:creationId xmlns:p14="http://schemas.microsoft.com/office/powerpoint/2010/main" val="371362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98238-3F26-CCCE-497B-1102C3E7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Interfaz de Usuario (UI):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A15B1-B3B0-4FF5-3432-D41BDB6C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Interfaz en línea de comandos (CLI) para interactuar con el sistema.</a:t>
            </a:r>
          </a:p>
          <a:p>
            <a:r>
              <a:rPr lang="es-ES" dirty="0"/>
              <a:t>Menú principal con opciones para comprar entradas, devolver entradas, mostrar estado del cine y obtener recaudación por fecha.</a:t>
            </a:r>
          </a:p>
          <a:p>
            <a:r>
              <a:rPr lang="es-ES" dirty="0"/>
              <a:t>Ejemplos de uso del menú y respuestas del sistema.</a:t>
            </a:r>
          </a:p>
        </p:txBody>
      </p:sp>
    </p:spTree>
    <p:extLst>
      <p:ext uri="{BB962C8B-B14F-4D97-AF65-F5344CB8AC3E}">
        <p14:creationId xmlns:p14="http://schemas.microsoft.com/office/powerpoint/2010/main" val="302174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5C113-E670-34DC-0292-17F692AC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Desarrollo y Pruebas: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AD089-DED9-9BED-D37B-FD225339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utilizando prácticas de arquitectura limpia y programación orientada al dominio.</a:t>
            </a:r>
          </a:p>
          <a:p>
            <a:r>
              <a:rPr lang="es-ES" dirty="0"/>
              <a:t>Implementación de pruebas unitarias para los repositorios y servicios, cubriendo casos de uso correctos e incorrectos.</a:t>
            </a:r>
          </a:p>
          <a:p>
            <a:r>
              <a:rPr lang="es-ES" dirty="0"/>
              <a:t>Utilización de herramientas como </a:t>
            </a:r>
            <a:r>
              <a:rPr lang="es-ES" dirty="0" err="1"/>
              <a:t>JUnit</a:t>
            </a:r>
            <a:r>
              <a:rPr lang="es-ES" dirty="0"/>
              <a:t> y </a:t>
            </a:r>
            <a:r>
              <a:rPr lang="es-ES" dirty="0" err="1"/>
              <a:t>Mockito</a:t>
            </a:r>
            <a:r>
              <a:rPr lang="es-ES" dirty="0"/>
              <a:t> para las pruebas.</a:t>
            </a:r>
          </a:p>
        </p:txBody>
      </p:sp>
    </p:spTree>
    <p:extLst>
      <p:ext uri="{BB962C8B-B14F-4D97-AF65-F5344CB8AC3E}">
        <p14:creationId xmlns:p14="http://schemas.microsoft.com/office/powerpoint/2010/main" val="71365511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22333C"/>
      </a:dk2>
      <a:lt2>
        <a:srgbClr val="E2E7E8"/>
      </a:lt2>
      <a:accent1>
        <a:srgbClr val="BA4533"/>
      </a:accent1>
      <a:accent2>
        <a:srgbClr val="CB446A"/>
      </a:accent2>
      <a:accent3>
        <a:srgbClr val="CB8F44"/>
      </a:accent3>
      <a:accent4>
        <a:srgbClr val="32B6A4"/>
      </a:accent4>
      <a:accent5>
        <a:srgbClr val="44A5CB"/>
      </a:accent5>
      <a:accent6>
        <a:srgbClr val="335BBA"/>
      </a:accent6>
      <a:hlink>
        <a:srgbClr val="348F9D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PROYECTO 1</vt:lpstr>
      <vt:lpstr>Realizado por:</vt:lpstr>
      <vt:lpstr>Diagramas:</vt:lpstr>
      <vt:lpstr>1. Contexto del Problema:</vt:lpstr>
      <vt:lpstr>2. Arquitectura de la Aplicación:</vt:lpstr>
      <vt:lpstr>3. Implementación del Repositorio:</vt:lpstr>
      <vt:lpstr>4. Implementación del Servicio:</vt:lpstr>
      <vt:lpstr>5. Interfaz de Usuario (UI):</vt:lpstr>
      <vt:lpstr>6. Desarrollo y Pruebas:</vt:lpstr>
      <vt:lpstr>7. Conclusiones: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Ale Aguilera</dc:creator>
  <cp:lastModifiedBy>Alejandro Aguilera Villaplana</cp:lastModifiedBy>
  <cp:revision>3</cp:revision>
  <dcterms:created xsi:type="dcterms:W3CDTF">2024-04-27T17:01:43Z</dcterms:created>
  <dcterms:modified xsi:type="dcterms:W3CDTF">2024-04-29T08:13:23Z</dcterms:modified>
</cp:coreProperties>
</file>