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4TsjFIVmM" TargetMode="External"/><Relationship Id="rId2" Type="http://schemas.openxmlformats.org/officeDocument/2006/relationships/hyperlink" Target="https://www.youtube.com/watch?v=wfogZfIS03U&amp;list=RDCMUCJl1YajcPWTeJNsQhGyMIMg&amp;start_radio=1&amp;t=26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source.com/article/19/11/how-regular-expressions-awk" TargetMode="External"/><Relationship Id="rId4" Type="http://schemas.openxmlformats.org/officeDocument/2006/relationships/hyperlink" Target="https://www.tutorialspoint.com/unix/unix-regular-expressions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EF2E9-815F-496B-AA78-71458859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6" b="1533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30B75D-CC2A-4092-AC62-DE5F5574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Jose Sánchez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AE0065-2C28-4BAF-A13D-B323B9083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s-ES" sz="4400" dirty="0" err="1"/>
              <a:t>Regex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1830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BD0F7-27C2-4D8B-ABF0-2446A969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F8FCB-68CB-489C-A706-134834CE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Expresiones regulares</a:t>
            </a:r>
          </a:p>
          <a:p>
            <a:r>
              <a:rPr lang="es-ES" dirty="0" err="1"/>
              <a:t>Flags</a:t>
            </a:r>
            <a:endParaRPr lang="es-ES" dirty="0"/>
          </a:p>
          <a:p>
            <a:r>
              <a:rPr lang="es-ES" dirty="0"/>
              <a:t>SED</a:t>
            </a:r>
          </a:p>
          <a:p>
            <a:r>
              <a:rPr lang="es-ES" dirty="0"/>
              <a:t>AWK</a:t>
            </a:r>
          </a:p>
          <a:p>
            <a:r>
              <a:rPr lang="es-ES" dirty="0"/>
              <a:t>Bibliografía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00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978D6-2761-4825-81B2-0AB9C327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6F097-6AD4-495A-B7C9-3FB3E0F5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cómputo teórico y teoría de lenguajes formales una expresión regular, o expresión racional, también son conocidas como </a:t>
            </a:r>
            <a:r>
              <a:rPr lang="es-ES" dirty="0" err="1"/>
              <a:t>regex</a:t>
            </a:r>
            <a:r>
              <a:rPr lang="es-ES" dirty="0"/>
              <a:t> por su contracción de las palabras inglesas regular </a:t>
            </a:r>
            <a:r>
              <a:rPr lang="es-ES" dirty="0" err="1"/>
              <a:t>expression</a:t>
            </a:r>
            <a:r>
              <a:rPr lang="es-ES" dirty="0"/>
              <a:t>, es una </a:t>
            </a:r>
            <a:r>
              <a:rPr lang="es-ES" u="sng" dirty="0"/>
              <a:t>secuencia de caracteres que conforma un patrón de búsqueda</a:t>
            </a:r>
            <a:r>
              <a:rPr lang="es-ES" dirty="0"/>
              <a:t>. Se utilizan principalmente para la búsqueda de patrones de cadenas de caracteres u operaciones de sustituciones.</a:t>
            </a:r>
          </a:p>
        </p:txBody>
      </p:sp>
    </p:spTree>
    <p:extLst>
      <p:ext uri="{BB962C8B-B14F-4D97-AF65-F5344CB8AC3E}">
        <p14:creationId xmlns:p14="http://schemas.microsoft.com/office/powerpoint/2010/main" val="38348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BD3E5-FA65-419F-9FFA-6984067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regulares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1156C7E-3BA6-4929-BA5B-C0239BF161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2093844"/>
            <a:ext cx="5698435" cy="4572000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DA6EDB7-AB8B-4E3F-93E1-5161B5B6F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29" y="2093844"/>
            <a:ext cx="5663987" cy="1877259"/>
          </a:xfrm>
        </p:spPr>
      </p:pic>
    </p:spTree>
    <p:extLst>
      <p:ext uri="{BB962C8B-B14F-4D97-AF65-F5344CB8AC3E}">
        <p14:creationId xmlns:p14="http://schemas.microsoft.com/office/powerpoint/2010/main" val="331909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AB13E-91BA-42FC-9B38-B6C9369C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54505-BD6D-4FCE-AA3F-FE59FA54B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El parámetro que se escribe después de la segunda barra / delimitadora del literal de las expresiones regulares, son una serie de caracteres que indican los </a:t>
            </a:r>
            <a:r>
              <a:rPr lang="es-ES" dirty="0" err="1"/>
              <a:t>flags</a:t>
            </a:r>
            <a:r>
              <a:rPr lang="es-ES" dirty="0"/>
              <a:t> activos en la expresión regular.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B0AD2B8-A4EF-41FB-A3C5-1F1BD9DAA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3" y="2663687"/>
            <a:ext cx="5815342" cy="2411895"/>
          </a:xfrm>
        </p:spPr>
      </p:pic>
    </p:spTree>
    <p:extLst>
      <p:ext uri="{BB962C8B-B14F-4D97-AF65-F5344CB8AC3E}">
        <p14:creationId xmlns:p14="http://schemas.microsoft.com/office/powerpoint/2010/main" val="288638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5E852-52B3-460A-9518-D0F7FAB5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CCF3A-AA50-46CF-ADF8-CB372572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editor de flujo. Permite realizar transformaciones de texto básicas en un flujo de entrada.</a:t>
            </a:r>
          </a:p>
          <a:p>
            <a:r>
              <a:rPr lang="es-ES" dirty="0"/>
              <a:t>Creado en 1973-74 junto a Unix</a:t>
            </a:r>
          </a:p>
          <a:p>
            <a:r>
              <a:rPr lang="es-ES" dirty="0"/>
              <a:t>Sintaxis: sed “s /</a:t>
            </a:r>
            <a:r>
              <a:rPr lang="es-ES" dirty="0" err="1"/>
              <a:t>regex</a:t>
            </a:r>
            <a:r>
              <a:rPr lang="es-ES" dirty="0"/>
              <a:t>/</a:t>
            </a:r>
            <a:r>
              <a:rPr lang="es-ES" dirty="0" err="1"/>
              <a:t>replace</a:t>
            </a:r>
            <a:r>
              <a:rPr lang="es-ES" dirty="0"/>
              <a:t>/</a:t>
            </a:r>
            <a:r>
              <a:rPr lang="es-ES" dirty="0" err="1"/>
              <a:t>flags</a:t>
            </a:r>
            <a:r>
              <a:rPr lang="es-ES" dirty="0"/>
              <a:t>” archivo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21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2B072-E07E-4907-BED0-F3C5A96A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AWK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40F5F-E953-402F-AD8F-1A7D6D57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awk</a:t>
            </a:r>
            <a:r>
              <a:rPr lang="es-ES" dirty="0"/>
              <a:t>, las expresiones regulares (</a:t>
            </a:r>
            <a:r>
              <a:rPr lang="es-ES" dirty="0" err="1"/>
              <a:t>regex</a:t>
            </a:r>
            <a:r>
              <a:rPr lang="es-ES" dirty="0"/>
              <a:t>) permiten definiciones de patrones dinámicas y complejas. No está limitado a buscar cadenas simples, sino también patrones dentro de patrones.</a:t>
            </a:r>
          </a:p>
        </p:txBody>
      </p:sp>
    </p:spTree>
    <p:extLst>
      <p:ext uri="{BB962C8B-B14F-4D97-AF65-F5344CB8AC3E}">
        <p14:creationId xmlns:p14="http://schemas.microsoft.com/office/powerpoint/2010/main" val="377152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36CF5-4AA7-4A69-88E0-DF7992C3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D015A-B6BE-4634-80D0-348000B6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>
                <a:hlinkClick r:id="rId2"/>
              </a:rPr>
              <a:t>https://www.youtube.com/watch?v=wfogZfIS03U&amp;list=RDCMUCJl1YajcPWTeJNsQhGyMIMg&amp;start_radio=1&amp;t=2646</a:t>
            </a:r>
            <a:endParaRPr lang="es-ES" dirty="0"/>
          </a:p>
          <a:p>
            <a:r>
              <a:rPr lang="es-ES" dirty="0">
                <a:hlinkClick r:id="rId3"/>
              </a:rPr>
              <a:t>https://www.youtube.com/watch?v=BE4TsjFIVmM</a:t>
            </a:r>
            <a:endParaRPr lang="es-ES" dirty="0"/>
          </a:p>
          <a:p>
            <a:r>
              <a:rPr lang="es-ES" dirty="0">
                <a:hlinkClick r:id="rId4"/>
              </a:rPr>
              <a:t>https://www.tutorialspoint.com/unix/unix-regular-expressions.htm</a:t>
            </a:r>
            <a:endParaRPr lang="es-ES" dirty="0"/>
          </a:p>
          <a:p>
            <a:r>
              <a:rPr lang="es-ES" dirty="0">
                <a:hlinkClick r:id="rId5"/>
              </a:rPr>
              <a:t>https://opensource.com/article/19/11/how-regular-expressions-awk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942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DF00-68B3-4A34-94B0-9683321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71079906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C2F32"/>
      </a:dk2>
      <a:lt2>
        <a:srgbClr val="F3F1F0"/>
      </a:lt2>
      <a:accent1>
        <a:srgbClr val="4BAFBF"/>
      </a:accent1>
      <a:accent2>
        <a:srgbClr val="3B70B1"/>
      </a:accent2>
      <a:accent3>
        <a:srgbClr val="4D50C3"/>
      </a:accent3>
      <a:accent4>
        <a:srgbClr val="6C3FB3"/>
      </a:accent4>
      <a:accent5>
        <a:srgbClr val="AC4DC3"/>
      </a:accent5>
      <a:accent6>
        <a:srgbClr val="B13B97"/>
      </a:accent6>
      <a:hlink>
        <a:srgbClr val="5899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246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Regex</vt:lpstr>
      <vt:lpstr>Índice</vt:lpstr>
      <vt:lpstr>Introducción</vt:lpstr>
      <vt:lpstr>Expresiones regulares</vt:lpstr>
      <vt:lpstr>Flags</vt:lpstr>
      <vt:lpstr>SED</vt:lpstr>
      <vt:lpstr>AWK</vt:lpstr>
      <vt:lpstr>Bibliografía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Jose Sánchez</dc:creator>
  <cp:lastModifiedBy>Jose Sánchez</cp:lastModifiedBy>
  <cp:revision>9</cp:revision>
  <dcterms:created xsi:type="dcterms:W3CDTF">2020-11-03T18:48:50Z</dcterms:created>
  <dcterms:modified xsi:type="dcterms:W3CDTF">2020-11-04T04:23:06Z</dcterms:modified>
</cp:coreProperties>
</file>