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Resultados de tratamiento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Prucalopride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7890"/>
            <a:ext cx="5131955" cy="3167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77" y="2867890"/>
            <a:ext cx="5131956" cy="3167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044" y="2867890"/>
            <a:ext cx="5131956" cy="31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Dieta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650"/>
            <a:ext cx="4862145" cy="30006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40" y="2934648"/>
            <a:ext cx="4862149" cy="30006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81" y="2934647"/>
            <a:ext cx="4862151" cy="30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9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Psyllium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" y="2893086"/>
            <a:ext cx="4983323" cy="3075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38" y="2888878"/>
            <a:ext cx="4990391" cy="30797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0" y="2951773"/>
            <a:ext cx="4982562" cy="30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146656"/>
              </p:ext>
            </p:extLst>
          </p:nvPr>
        </p:nvGraphicFramePr>
        <p:xfrm>
          <a:off x="2237264" y="2603496"/>
          <a:ext cx="7314059" cy="403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838">
                  <a:extLst>
                    <a:ext uri="{9D8B030D-6E8A-4147-A177-3AD203B41FA5}">
                      <a16:colId xmlns:a16="http://schemas.microsoft.com/office/drawing/2014/main" val="2725493456"/>
                    </a:ext>
                  </a:extLst>
                </a:gridCol>
                <a:gridCol w="580304">
                  <a:extLst>
                    <a:ext uri="{9D8B030D-6E8A-4147-A177-3AD203B41FA5}">
                      <a16:colId xmlns:a16="http://schemas.microsoft.com/office/drawing/2014/main" val="891661659"/>
                    </a:ext>
                  </a:extLst>
                </a:gridCol>
                <a:gridCol w="582536">
                  <a:extLst>
                    <a:ext uri="{9D8B030D-6E8A-4147-A177-3AD203B41FA5}">
                      <a16:colId xmlns:a16="http://schemas.microsoft.com/office/drawing/2014/main" val="40914254"/>
                    </a:ext>
                  </a:extLst>
                </a:gridCol>
                <a:gridCol w="508882">
                  <a:extLst>
                    <a:ext uri="{9D8B030D-6E8A-4147-A177-3AD203B41FA5}">
                      <a16:colId xmlns:a16="http://schemas.microsoft.com/office/drawing/2014/main" val="3827860990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293243484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2910479115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331987346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269719483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483042684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688433979"/>
                    </a:ext>
                  </a:extLst>
                </a:gridCol>
                <a:gridCol w="678509">
                  <a:extLst>
                    <a:ext uri="{9D8B030D-6E8A-4147-A177-3AD203B41FA5}">
                      <a16:colId xmlns:a16="http://schemas.microsoft.com/office/drawing/2014/main" val="1509778052"/>
                    </a:ext>
                  </a:extLst>
                </a:gridCol>
              </a:tblGrid>
              <a:tr h="2449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algo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muy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&gt; 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 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41-65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Hombre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Mujer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% Muy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33613537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&lt;chr&gt;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&lt;dbl&gt;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3381278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Polietilenglicol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98899950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Linaclotida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44.4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981894700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Rifaximina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20242543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Dieta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10805082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Loperamida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34.2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6944063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Prucalopride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33.6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66359312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Dieta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32.6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2628288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Colestiramina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33117458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Antiespasmódicos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29.6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78685534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Psyllium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84179776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29616701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Trimebutina/simeticona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60913270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Amitriptilina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25.3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12778108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Probióticos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18.1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4970858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Alverina/simeticona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52625964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Otilonio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625802351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Bisacodilo/picosulfato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13.8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06466769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Lactulosa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28131408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Senósidos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508659828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Antibióticos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28128279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Pinaverio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70288395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Bismuto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59574545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Otros antibióticos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704182392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Sales biliares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1713374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16345702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Carbón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1.0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4127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Rifaximina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7367"/>
            <a:ext cx="4926874" cy="3040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9" y="2387367"/>
            <a:ext cx="4926873" cy="30405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26" y="2387367"/>
            <a:ext cx="4926874" cy="30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Dieta en diarrea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999"/>
            <a:ext cx="4362686" cy="26924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59" y="3047999"/>
            <a:ext cx="4638069" cy="2862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03" y="3047999"/>
            <a:ext cx="4638069" cy="28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Loperamida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" y="2841105"/>
            <a:ext cx="4765654" cy="29410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5" y="2823856"/>
            <a:ext cx="4793603" cy="2958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618" y="2841105"/>
            <a:ext cx="4765653" cy="29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Colestiramina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" y="2867990"/>
            <a:ext cx="4956688" cy="3058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22" y="2867990"/>
            <a:ext cx="4956689" cy="30589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10" y="2867990"/>
            <a:ext cx="4956690" cy="30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Antiespasmódicos en diarrea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143"/>
            <a:ext cx="4996843" cy="30837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71" y="2993317"/>
            <a:ext cx="4982597" cy="30749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10" y="3249809"/>
            <a:ext cx="5307820" cy="3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PEG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" y="2826327"/>
            <a:ext cx="5225863" cy="32251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04" y="2826327"/>
            <a:ext cx="5225863" cy="3225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42" y="2826327"/>
            <a:ext cx="5225864" cy="3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Linaclotida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5556"/>
            <a:ext cx="5167675" cy="31891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50" y="2765556"/>
            <a:ext cx="5167676" cy="31891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325" y="2765556"/>
            <a:ext cx="5167675" cy="31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8792</TotalTime>
  <Words>426</Words>
  <Application>Microsoft Office PowerPoint</Application>
  <PresentationFormat>Panorámica</PresentationFormat>
  <Paragraphs>320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Sala de reuniones Ion</vt:lpstr>
      <vt:lpstr>Resultados de tratamiento</vt:lpstr>
      <vt:lpstr>Tabla</vt:lpstr>
      <vt:lpstr>Rifaximina en diarrea</vt:lpstr>
      <vt:lpstr>Dieta en diarrea</vt:lpstr>
      <vt:lpstr>Loperamida en diarrea</vt:lpstr>
      <vt:lpstr>Colestiramina en diarrea</vt:lpstr>
      <vt:lpstr>Antiespasmódicos en diarrea</vt:lpstr>
      <vt:lpstr>PEG en constipación</vt:lpstr>
      <vt:lpstr>Linaclotida en constipación</vt:lpstr>
      <vt:lpstr>Prucalopride en constipación</vt:lpstr>
      <vt:lpstr>Dieta en constipación</vt:lpstr>
      <vt:lpstr>Psyllium en constipación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tratamiento</dc:title>
  <dc:creator>Ale</dc:creator>
  <cp:lastModifiedBy>Ale</cp:lastModifiedBy>
  <cp:revision>11</cp:revision>
  <dcterms:created xsi:type="dcterms:W3CDTF">2020-11-01T23:31:49Z</dcterms:created>
  <dcterms:modified xsi:type="dcterms:W3CDTF">2020-11-08T12:33:46Z</dcterms:modified>
</cp:coreProperties>
</file>