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c086761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c086761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Título de la clase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Curso Universitario de Actualización en Gastroenterología 2020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Dr ……...</a:t>
            </a:r>
            <a:endParaRPr sz="2100"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55100" cy="375600"/>
          </a:xfrm>
          <a:prstGeom prst="rect">
            <a:avLst/>
          </a:prstGeom>
          <a:solidFill>
            <a:srgbClr val="53A63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"/>
            <a:ext cx="1062349" cy="3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9976" y="-1"/>
            <a:ext cx="1062324" cy="37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155100" cy="375600"/>
          </a:xfrm>
          <a:prstGeom prst="rect">
            <a:avLst/>
          </a:prstGeom>
          <a:solidFill>
            <a:srgbClr val="53A63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"/>
            <a:ext cx="1062349" cy="3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9976" y="-1"/>
            <a:ext cx="1062324" cy="3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891125" y="4837050"/>
            <a:ext cx="2253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referencias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