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Encuestas SII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24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 smtClean="0"/>
              <a:t>Considerar antes del análisis de resultados</a:t>
            </a:r>
            <a:endParaRPr lang="es-AR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s-AR" dirty="0" smtClean="0"/>
              <a:t>Representatividad de la muestra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¿Población de gastroenterólogos en Argentina?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Edad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Género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Lugar de residencia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Lugar de trabajo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Ámbito de trabajo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Tasa de respuesta</a:t>
            </a:r>
          </a:p>
          <a:p>
            <a:pPr>
              <a:buFont typeface="+mj-lt"/>
              <a:buAutoNum type="arabicPeriod"/>
            </a:pPr>
            <a:r>
              <a:rPr lang="es-AR" dirty="0" smtClean="0"/>
              <a:t>Diseño del muestreo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¿Lo hubo? ¿Es probabilístico?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Cálculo </a:t>
            </a:r>
            <a:r>
              <a:rPr lang="es-AR" dirty="0" err="1" smtClean="0"/>
              <a:t>muestral</a:t>
            </a:r>
            <a:endParaRPr lang="es-AR" dirty="0" smtClean="0"/>
          </a:p>
          <a:p>
            <a:pPr lvl="1">
              <a:buFont typeface="+mj-lt"/>
              <a:buAutoNum type="arabicPeriod"/>
            </a:pPr>
            <a:r>
              <a:rPr lang="es-AR" dirty="0" smtClean="0"/>
              <a:t>Potencia </a:t>
            </a:r>
            <a:r>
              <a:rPr lang="es-AR" dirty="0"/>
              <a:t>estadística/confianza </a:t>
            </a:r>
            <a:endParaRPr lang="es-AR" dirty="0" smtClean="0"/>
          </a:p>
          <a:p>
            <a:pPr lvl="1">
              <a:buFont typeface="+mj-lt"/>
              <a:buAutoNum type="arabicPeriod"/>
            </a:pPr>
            <a:r>
              <a:rPr lang="es-AR" dirty="0" smtClean="0"/>
              <a:t>Sesgos de recolección</a:t>
            </a:r>
          </a:p>
        </p:txBody>
      </p:sp>
    </p:spTree>
    <p:extLst>
      <p:ext uri="{BB962C8B-B14F-4D97-AF65-F5344CB8AC3E}">
        <p14:creationId xmlns:p14="http://schemas.microsoft.com/office/powerpoint/2010/main" val="42511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/>
              <a:t>Considerar antes del análisis de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s-AR" dirty="0" smtClean="0"/>
              <a:t>Inferencia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dirty="0" smtClean="0"/>
              <a:t>Ver un Forrest </a:t>
            </a:r>
            <a:r>
              <a:rPr lang="es-AR" dirty="0" err="1" smtClean="0"/>
              <a:t>plot</a:t>
            </a:r>
            <a:endParaRPr lang="es-A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AR" dirty="0" smtClean="0"/>
              <a:t>IC 95%</a:t>
            </a:r>
          </a:p>
          <a:p>
            <a:pPr marL="400050">
              <a:buFont typeface="+mj-lt"/>
              <a:buAutoNum type="arabicPeriod" startAt="3"/>
            </a:pPr>
            <a:r>
              <a:rPr lang="es-AR" dirty="0" smtClean="0"/>
              <a:t>Ponderación </a:t>
            </a:r>
            <a:endParaRPr lang="es-AR" dirty="0"/>
          </a:p>
          <a:p>
            <a:pPr>
              <a:buFont typeface="+mj-lt"/>
              <a:buAutoNum type="arabicPeriod" startAt="3"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09435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34</TotalTime>
  <Words>66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Citable</vt:lpstr>
      <vt:lpstr>Encuestas SII</vt:lpstr>
      <vt:lpstr>Considerar antes del análisis de resultados</vt:lpstr>
      <vt:lpstr>Considerar antes del análisis de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</dc:creator>
  <cp:lastModifiedBy>Ale</cp:lastModifiedBy>
  <cp:revision>3</cp:revision>
  <dcterms:created xsi:type="dcterms:W3CDTF">2020-09-06T12:24:09Z</dcterms:created>
  <dcterms:modified xsi:type="dcterms:W3CDTF">2020-09-06T13:53:41Z</dcterms:modified>
</cp:coreProperties>
</file>