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3765-6ECD-49C2-A18B-9436C1874BF3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CF9F-379A-4DE6-93A1-BE7615234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11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3765-6ECD-49C2-A18B-9436C1874BF3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CF9F-379A-4DE6-93A1-BE7615234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1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3765-6ECD-49C2-A18B-9436C1874BF3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CF9F-379A-4DE6-93A1-BE7615234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7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3765-6ECD-49C2-A18B-9436C1874BF3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CF9F-379A-4DE6-93A1-BE7615234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1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3765-6ECD-49C2-A18B-9436C1874BF3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CF9F-379A-4DE6-93A1-BE7615234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7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3765-6ECD-49C2-A18B-9436C1874BF3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CF9F-379A-4DE6-93A1-BE7615234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55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3765-6ECD-49C2-A18B-9436C1874BF3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CF9F-379A-4DE6-93A1-BE7615234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8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3765-6ECD-49C2-A18B-9436C1874BF3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CF9F-379A-4DE6-93A1-BE7615234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8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3765-6ECD-49C2-A18B-9436C1874BF3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CF9F-379A-4DE6-93A1-BE7615234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51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3765-6ECD-49C2-A18B-9436C1874BF3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CF9F-379A-4DE6-93A1-BE7615234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93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3765-6ECD-49C2-A18B-9436C1874BF3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CF9F-379A-4DE6-93A1-BE7615234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6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3765-6ECD-49C2-A18B-9436C1874BF3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1CF9F-379A-4DE6-93A1-BE76152349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5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727684" y="2378158"/>
            <a:ext cx="1440160" cy="14401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156176" y="2378158"/>
            <a:ext cx="1440160" cy="14401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75856" y="3098238"/>
            <a:ext cx="273630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47764" y="1196752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FSM Diagram</a:t>
            </a:r>
            <a:endParaRPr lang="ko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4128054"/>
            <a:ext cx="417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PC as memory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Instruction Register 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instruction is read from memory during the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falling edge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clock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8024" y="4128054"/>
            <a:ext cx="417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control signals for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result in register file on rising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PC for branch/jump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27884" y="26049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 Rising Edge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7884" y="321297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 Rising Edge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9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50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lobster</dc:creator>
  <cp:lastModifiedBy>lobster</cp:lastModifiedBy>
  <cp:revision>3</cp:revision>
  <dcterms:created xsi:type="dcterms:W3CDTF">2024-11-14T04:31:55Z</dcterms:created>
  <dcterms:modified xsi:type="dcterms:W3CDTF">2024-11-14T04:52:10Z</dcterms:modified>
</cp:coreProperties>
</file>