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2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>
        <p:scale>
          <a:sx n="100" d="100"/>
          <a:sy n="100" d="100"/>
        </p:scale>
        <p:origin x="24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C4CA6-9B1B-4F0C-9FFF-DEDE97ABB005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61689-0D25-496A-B397-EFE0BDF43F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79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C572-CE42-4EFD-8ED8-F4F3E80DF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35C4E9B-2429-043F-A2B0-2CA3680DE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87F060B-36DF-7225-1793-055B022A1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FE9B55-837C-15BA-F5F0-21C3ABA56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31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7B11DB-7E1A-CB64-3B0D-E933AC5F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D592E2-543E-48B3-9AB2-449991AE1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957710-6868-F735-108F-FA334146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80CFC-3901-7DF6-5470-34E7A612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D5122-7A95-CB00-3B4E-36C33456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3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15CC2-FD0F-5FD5-7469-D78A9C2F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BEE5B7-E72E-771A-69AA-35B8DF4A0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3DB73E-52A8-CC42-7C3A-A9F6A05C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F4543-ED5A-8FB3-118B-108D8814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4D8D9F-0A92-DCE1-12C3-49115A4F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20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1C6953-8B49-F427-AC77-980A72B75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4421A3-B0CF-7D6D-FE10-815156B5D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B99A92-F8BB-4D41-F718-E83AC03C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8FF13E-54D1-7B11-AD70-53257EB1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220655-20B4-C9A6-CAAE-09F02F7A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4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2ED67-030E-5B52-5DD3-FC98E7B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95184D-A39F-77FF-2F5E-0AF38A88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138AF8-5798-385C-9BFE-70D97E97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901EE5-98C4-2A65-4590-4D6F2A50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A3B09-7500-181C-1552-56C1AA67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3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C20A1-4E78-842B-A7BC-2B033C4C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625F04-6EEA-4A86-5ACF-26AC2EBC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107E14-D571-A8F4-7F0F-F369CF7C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62B383-3B03-874E-BCE7-CFF75508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18D57-F21A-F201-CBF9-85C0A348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3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8DC77-BBC6-1FB7-AF95-686BCFFD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D28D4-C75F-A26B-72E6-DA241CF06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EC5BEA-3B25-AF67-46F7-13043EE0A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401CF9-D8C3-94F2-4F87-1F2F2164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92CBD3-D470-474A-F6BD-4A6448F3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0D8ED8-66F8-A506-872A-14182EBB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86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DA3D5-3F5B-920D-01F5-472D7F1B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83298A-4A1B-3E28-3EAA-687C6185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135EE3-64DE-DBDC-D4A3-87554DEF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0542B1-0F0F-980D-B537-68593160D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239996-8842-0E83-BAC6-F1F0D9B04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B28BE9B-FD94-30A1-B23A-D5BA743D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2CC030-242B-3E05-C723-B2A396E0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D2FBF1-DAA3-732A-7F8A-F55CFE4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67A7AE-F8BC-CA9F-7AEF-CD67A29D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7E90FD-A872-9437-1699-973D8437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A6AC2D-F741-B8DC-A2B7-745AB202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C0BE4C-5298-F6AA-F6E5-3887D4B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9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FBE70E-7981-D7EC-EA15-BFE24AF5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690A0-7D95-00F9-BEAB-65AB1B06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FD4120-F46B-ABEB-C282-25746B50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06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F4A72-2CDB-9B01-EEF7-FAF74290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719BE-EFC0-6B17-35AF-5128C3D9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5C79C3-6054-8A53-6697-B429A690E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85FC6B-B861-2D9A-0CC5-455038F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7F4F6E-8912-BC0D-A92B-BE9A6988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3835F3-DC71-D74B-1802-B06C609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3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2980D-37BE-FC69-3D74-6AAE769E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A22C85-3E22-79A3-A41F-43A6D6A26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E0A6F7-71BC-D812-7654-13FF4244A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8F43EA-81A2-F483-B3AC-663C31B8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7F18C4-F941-02E5-290A-69FB9AB6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217B62-551A-794A-7275-FD9E7EA4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75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9A5C4B-119B-A6F9-16CB-395B1DD1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F2EC57-05B2-7F55-E3BE-3896D4A8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9AF29A-0A46-5DDC-534E-BF1B81889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96643-886D-42B6-B482-F62DA2585170}" type="datetimeFigureOut">
              <a:rPr lang="it-IT" smtClean="0"/>
              <a:t>22/01/2025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608732-E8DB-E39C-6B8C-3B54C7C7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97F37A-32F8-6D84-58D8-2F325BBCA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34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3CA66-3623-4715-B3C7-2BB80404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0612B7-D024-FBA9-29F9-B5F5B4BEA500}"/>
              </a:ext>
            </a:extLst>
          </p:cNvPr>
          <p:cNvSpPr txBox="1"/>
          <p:nvPr/>
        </p:nvSpPr>
        <p:spPr>
          <a:xfrm>
            <a:off x="4082554" y="343292"/>
            <a:ext cx="40268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/>
              <a:t>SYSTEM </a:t>
            </a:r>
            <a:r>
              <a:rPr lang="en-US" sz="1600" b="1" spc="300" dirty="0"/>
              <a:t>ARCHITECTURE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B81763C-49C7-14AF-CA87-F8582DC1D2A8}"/>
              </a:ext>
            </a:extLst>
          </p:cNvPr>
          <p:cNvGrpSpPr/>
          <p:nvPr/>
        </p:nvGrpSpPr>
        <p:grpSpPr>
          <a:xfrm>
            <a:off x="964503" y="1378227"/>
            <a:ext cx="1299346" cy="1205871"/>
            <a:chOff x="4511797" y="895979"/>
            <a:chExt cx="1299346" cy="1205871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37CDF7D-64C1-CFF0-B84A-1D094434057E}"/>
                </a:ext>
              </a:extLst>
            </p:cNvPr>
            <p:cNvSpPr txBox="1"/>
            <p:nvPr/>
          </p:nvSpPr>
          <p:spPr>
            <a:xfrm>
              <a:off x="4511797" y="1772258"/>
              <a:ext cx="1299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USER</a:t>
              </a:r>
            </a:p>
          </p:txBody>
        </p: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1C522E8F-144A-A682-1841-F33DF1B4519F}"/>
                </a:ext>
              </a:extLst>
            </p:cNvPr>
            <p:cNvGrpSpPr/>
            <p:nvPr/>
          </p:nvGrpSpPr>
          <p:grpSpPr>
            <a:xfrm>
              <a:off x="4605845" y="895979"/>
              <a:ext cx="1111250" cy="1205871"/>
              <a:chOff x="4337295" y="895979"/>
              <a:chExt cx="1111250" cy="1205871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57FEE097-33A3-25FB-AED2-57FFDA04870C}"/>
                  </a:ext>
                </a:extLst>
              </p:cNvPr>
              <p:cNvSpPr/>
              <p:nvPr/>
            </p:nvSpPr>
            <p:spPr>
              <a:xfrm>
                <a:off x="4337295" y="895979"/>
                <a:ext cx="1111250" cy="1205871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Elemento grafico 17" descr="Utente con riempimento a tinta unita">
                <a:extLst>
                  <a:ext uri="{FF2B5EF4-FFF2-40B4-BE49-F238E27FC236}">
                    <a16:creationId xmlns:a16="http://schemas.microsoft.com/office/drawing/2014/main" id="{0519A63B-E536-BD06-99F0-38BFD6884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11711" y="979177"/>
                <a:ext cx="762419" cy="762419"/>
              </a:xfrm>
              <a:prstGeom prst="rect">
                <a:avLst/>
              </a:prstGeom>
            </p:spPr>
          </p:pic>
        </p:grp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4B445B50-9BB8-69EE-DDA0-B0316D98062D}"/>
              </a:ext>
            </a:extLst>
          </p:cNvPr>
          <p:cNvGrpSpPr/>
          <p:nvPr/>
        </p:nvGrpSpPr>
        <p:grpSpPr>
          <a:xfrm>
            <a:off x="5272380" y="1032113"/>
            <a:ext cx="1640558" cy="1898099"/>
            <a:chOff x="5198480" y="1216809"/>
            <a:chExt cx="1640558" cy="1898099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B78EDDFF-8AEB-D8A1-512C-300D649C4876}"/>
                </a:ext>
              </a:extLst>
            </p:cNvPr>
            <p:cNvSpPr txBox="1"/>
            <p:nvPr/>
          </p:nvSpPr>
          <p:spPr>
            <a:xfrm>
              <a:off x="5447753" y="2735768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WEBAPP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A9B6400-D5B2-5783-24F3-3E67BB16F6D8}"/>
                </a:ext>
              </a:extLst>
            </p:cNvPr>
            <p:cNvSpPr/>
            <p:nvPr/>
          </p:nvSpPr>
          <p:spPr>
            <a:xfrm>
              <a:off x="5198480" y="1216809"/>
              <a:ext cx="1640558" cy="189809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26" name="Picture 2" descr="What is Tomcat? Everything You Need to Know">
              <a:extLst>
                <a:ext uri="{FF2B5EF4-FFF2-40B4-BE49-F238E27FC236}">
                  <a16:creationId xmlns:a16="http://schemas.microsoft.com/office/drawing/2014/main" id="{0B4602FD-C662-12B3-D180-20E2B63742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t="7743" r="28641" b="8554"/>
            <a:stretch/>
          </p:blipFill>
          <p:spPr bwMode="auto">
            <a:xfrm>
              <a:off x="5398117" y="1347075"/>
              <a:ext cx="1241283" cy="130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88E2BC2-627F-F229-FA40-7EBD3833E2EF}"/>
              </a:ext>
            </a:extLst>
          </p:cNvPr>
          <p:cNvGrpSpPr/>
          <p:nvPr/>
        </p:nvGrpSpPr>
        <p:grpSpPr>
          <a:xfrm>
            <a:off x="9502466" y="478259"/>
            <a:ext cx="1640558" cy="1898099"/>
            <a:chOff x="6273241" y="1459644"/>
            <a:chExt cx="1640558" cy="1898099"/>
          </a:xfrm>
        </p:grpSpPr>
        <p:pic>
          <p:nvPicPr>
            <p:cNvPr id="1030" name="Picture 6" descr="Scarica MySQL 8.0.40 per Windows - Filehippo.com">
              <a:extLst>
                <a:ext uri="{FF2B5EF4-FFF2-40B4-BE49-F238E27FC236}">
                  <a16:creationId xmlns:a16="http://schemas.microsoft.com/office/drawing/2014/main" id="{E64F3475-2383-091D-7AFA-CC67B59B0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608" y="1668178"/>
              <a:ext cx="1142013" cy="114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08FED148-5125-A4AC-0FEE-CF1D5ED24CD8}"/>
                </a:ext>
              </a:extLst>
            </p:cNvPr>
            <p:cNvSpPr txBox="1"/>
            <p:nvPr/>
          </p:nvSpPr>
          <p:spPr>
            <a:xfrm>
              <a:off x="6522514" y="2978603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DATABASE</a:t>
              </a:r>
            </a:p>
          </p:txBody>
        </p:sp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5C47049D-6A40-75B0-4A77-A54649AC471E}"/>
                </a:ext>
              </a:extLst>
            </p:cNvPr>
            <p:cNvSpPr/>
            <p:nvPr/>
          </p:nvSpPr>
          <p:spPr>
            <a:xfrm>
              <a:off x="6273241" y="1459644"/>
              <a:ext cx="1640558" cy="189809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B2298057-FD6C-8430-E67E-CCD11074F923}"/>
              </a:ext>
            </a:extLst>
          </p:cNvPr>
          <p:cNvCxnSpPr>
            <a:cxnSpLocks/>
            <a:stCxn id="3" idx="3"/>
            <a:endCxn id="34" idx="1"/>
          </p:cNvCxnSpPr>
          <p:nvPr/>
        </p:nvCxnSpPr>
        <p:spPr>
          <a:xfrm flipV="1">
            <a:off x="6912938" y="1427309"/>
            <a:ext cx="2589528" cy="5538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484DE085-4035-8131-5386-A9A9F513828E}"/>
              </a:ext>
            </a:extLst>
          </p:cNvPr>
          <p:cNvGrpSpPr/>
          <p:nvPr/>
        </p:nvGrpSpPr>
        <p:grpSpPr>
          <a:xfrm>
            <a:off x="1048977" y="3599063"/>
            <a:ext cx="10094047" cy="2559922"/>
            <a:chOff x="1042747" y="3778265"/>
            <a:chExt cx="10094047" cy="2559922"/>
          </a:xfrm>
        </p:grpSpPr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62901F98-A0BF-E01B-CF6D-EF0DB90A2D8A}"/>
                </a:ext>
              </a:extLst>
            </p:cNvPr>
            <p:cNvGrpSpPr/>
            <p:nvPr/>
          </p:nvGrpSpPr>
          <p:grpSpPr>
            <a:xfrm>
              <a:off x="1042747" y="3778265"/>
              <a:ext cx="2065020" cy="2559922"/>
              <a:chOff x="2453640" y="1863115"/>
              <a:chExt cx="2065020" cy="2559922"/>
            </a:xfrm>
          </p:grpSpPr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6FC9B109-EE09-435F-568F-9B416B26E6D7}"/>
                  </a:ext>
                </a:extLst>
              </p:cNvPr>
              <p:cNvSpPr txBox="1"/>
              <p:nvPr/>
            </p:nvSpPr>
            <p:spPr>
              <a:xfrm>
                <a:off x="2623432" y="3049860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53" name="Rettangolo con angoli arrotondati 52">
                <a:extLst>
                  <a:ext uri="{FF2B5EF4-FFF2-40B4-BE49-F238E27FC236}">
                    <a16:creationId xmlns:a16="http://schemas.microsoft.com/office/drawing/2014/main" id="{4371B922-F26D-A0F6-39C5-164904852F4C}"/>
                  </a:ext>
                </a:extLst>
              </p:cNvPr>
              <p:cNvSpPr/>
              <p:nvPr/>
            </p:nvSpPr>
            <p:spPr>
              <a:xfrm>
                <a:off x="2453640" y="1863115"/>
                <a:ext cx="2065020" cy="2559922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424C98B4-DB7D-511D-24B6-68129A46407A}"/>
                  </a:ext>
                </a:extLst>
              </p:cNvPr>
              <p:cNvGrpSpPr/>
              <p:nvPr/>
            </p:nvGrpSpPr>
            <p:grpSpPr>
              <a:xfrm>
                <a:off x="2699278" y="2031528"/>
                <a:ext cx="1573745" cy="906706"/>
                <a:chOff x="2443217" y="2031528"/>
                <a:chExt cx="1573745" cy="906706"/>
              </a:xfrm>
            </p:grpSpPr>
            <p:pic>
              <p:nvPicPr>
                <p:cNvPr id="1036" name="Picture 12">
                  <a:extLst>
                    <a:ext uri="{FF2B5EF4-FFF2-40B4-BE49-F238E27FC236}">
                      <a16:creationId xmlns:a16="http://schemas.microsoft.com/office/drawing/2014/main" id="{9D117B00-0B61-9840-0D36-A4032AC6EC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6758" y="2199426"/>
                  <a:ext cx="650204" cy="5709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Java (programming language) - Wikipedia">
                  <a:extLst>
                    <a:ext uri="{FF2B5EF4-FFF2-40B4-BE49-F238E27FC236}">
                      <a16:creationId xmlns:a16="http://schemas.microsoft.com/office/drawing/2014/main" id="{93485FF7-4761-C8FC-558F-EAE8773B62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217" y="2031528"/>
                  <a:ext cx="494490" cy="9067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65EAB19D-59DE-4E24-E2FC-CD54D589872A}"/>
                    </a:ext>
                  </a:extLst>
                </p:cNvPr>
                <p:cNvSpPr txBox="1"/>
                <p:nvPr/>
              </p:nvSpPr>
              <p:spPr>
                <a:xfrm>
                  <a:off x="2976884" y="2315604"/>
                  <a:ext cx="350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pc="300" dirty="0"/>
                    <a:t>+</a:t>
                  </a:r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98F9ABE6-1D8F-0332-BBC9-22B9B3BE4C34}"/>
                  </a:ext>
                </a:extLst>
              </p:cNvPr>
              <p:cNvGrpSpPr/>
              <p:nvPr/>
            </p:nvGrpSpPr>
            <p:grpSpPr>
              <a:xfrm>
                <a:off x="3069639" y="3438349"/>
                <a:ext cx="833022" cy="801980"/>
                <a:chOff x="1099213" y="2410668"/>
                <a:chExt cx="833022" cy="801980"/>
              </a:xfrm>
            </p:grpSpPr>
            <p:pic>
              <p:nvPicPr>
                <p:cNvPr id="1040" name="Picture 16" descr="Cos'è Redis e a cosa serve">
                  <a:extLst>
                    <a:ext uri="{FF2B5EF4-FFF2-40B4-BE49-F238E27FC236}">
                      <a16:creationId xmlns:a16="http://schemas.microsoft.com/office/drawing/2014/main" id="{B2440A89-7770-87DF-45CF-D41913B94A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5053" y="2530987"/>
                  <a:ext cx="561343" cy="5613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0A76AE7C-483B-1BF0-C70A-2B44A429E4ED}"/>
                    </a:ext>
                  </a:extLst>
                </p:cNvPr>
                <p:cNvSpPr/>
                <p:nvPr/>
              </p:nvSpPr>
              <p:spPr>
                <a:xfrm>
                  <a:off x="1099213" y="2410668"/>
                  <a:ext cx="833022" cy="801980"/>
                </a:xfrm>
                <a:prstGeom prst="roundRect">
                  <a:avLst>
                    <a:gd name="adj" fmla="val 702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760DDD85-3C97-8F2D-5449-41126D0BD677}"/>
                </a:ext>
              </a:extLst>
            </p:cNvPr>
            <p:cNvGrpSpPr/>
            <p:nvPr/>
          </p:nvGrpSpPr>
          <p:grpSpPr>
            <a:xfrm>
              <a:off x="5057260" y="3778265"/>
              <a:ext cx="2065020" cy="2559922"/>
              <a:chOff x="2453640" y="1863115"/>
              <a:chExt cx="2065020" cy="2559922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F9AF1B50-871E-9B32-E7D2-6008037B7648}"/>
                  </a:ext>
                </a:extLst>
              </p:cNvPr>
              <p:cNvSpPr txBox="1"/>
              <p:nvPr/>
            </p:nvSpPr>
            <p:spPr>
              <a:xfrm>
                <a:off x="2623432" y="3049860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67" name="Rettangolo con angoli arrotondati 66">
                <a:extLst>
                  <a:ext uri="{FF2B5EF4-FFF2-40B4-BE49-F238E27FC236}">
                    <a16:creationId xmlns:a16="http://schemas.microsoft.com/office/drawing/2014/main" id="{A717B88C-9BA0-28C9-A242-21AC50F61721}"/>
                  </a:ext>
                </a:extLst>
              </p:cNvPr>
              <p:cNvSpPr/>
              <p:nvPr/>
            </p:nvSpPr>
            <p:spPr>
              <a:xfrm>
                <a:off x="2453640" y="1863115"/>
                <a:ext cx="2065020" cy="2559922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02AE61A4-EBA0-F64E-0340-F237E9F242E5}"/>
                  </a:ext>
                </a:extLst>
              </p:cNvPr>
              <p:cNvGrpSpPr/>
              <p:nvPr/>
            </p:nvGrpSpPr>
            <p:grpSpPr>
              <a:xfrm>
                <a:off x="2699278" y="2031528"/>
                <a:ext cx="1573745" cy="906706"/>
                <a:chOff x="2443217" y="2031528"/>
                <a:chExt cx="1573745" cy="906706"/>
              </a:xfrm>
            </p:grpSpPr>
            <p:pic>
              <p:nvPicPr>
                <p:cNvPr id="72" name="Picture 12">
                  <a:extLst>
                    <a:ext uri="{FF2B5EF4-FFF2-40B4-BE49-F238E27FC236}">
                      <a16:creationId xmlns:a16="http://schemas.microsoft.com/office/drawing/2014/main" id="{FDB58D8D-0BD7-6EF4-1D25-CDFA699424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6758" y="2199426"/>
                  <a:ext cx="650204" cy="5709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14" descr="Java (programming language) - Wikipedia">
                  <a:extLst>
                    <a:ext uri="{FF2B5EF4-FFF2-40B4-BE49-F238E27FC236}">
                      <a16:creationId xmlns:a16="http://schemas.microsoft.com/office/drawing/2014/main" id="{6442ED74-6FF7-7959-CFB0-89253D625C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217" y="2031528"/>
                  <a:ext cx="494490" cy="9067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D2D004E9-3E3D-C4DD-11B9-5D3E60EDE811}"/>
                    </a:ext>
                  </a:extLst>
                </p:cNvPr>
                <p:cNvSpPr txBox="1"/>
                <p:nvPr/>
              </p:nvSpPr>
              <p:spPr>
                <a:xfrm>
                  <a:off x="2976884" y="2315604"/>
                  <a:ext cx="350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pc="300" dirty="0"/>
                    <a:t>+</a:t>
                  </a:r>
                </a:p>
              </p:txBody>
            </p:sp>
          </p:grpSp>
          <p:grpSp>
            <p:nvGrpSpPr>
              <p:cNvPr id="69" name="Gruppo 68">
                <a:extLst>
                  <a:ext uri="{FF2B5EF4-FFF2-40B4-BE49-F238E27FC236}">
                    <a16:creationId xmlns:a16="http://schemas.microsoft.com/office/drawing/2014/main" id="{FE748C86-557F-DE34-7647-ED62D9B04416}"/>
                  </a:ext>
                </a:extLst>
              </p:cNvPr>
              <p:cNvGrpSpPr/>
              <p:nvPr/>
            </p:nvGrpSpPr>
            <p:grpSpPr>
              <a:xfrm>
                <a:off x="3069639" y="3438349"/>
                <a:ext cx="833022" cy="801980"/>
                <a:chOff x="1099213" y="2410668"/>
                <a:chExt cx="833022" cy="801980"/>
              </a:xfrm>
            </p:grpSpPr>
            <p:pic>
              <p:nvPicPr>
                <p:cNvPr id="70" name="Picture 16" descr="Cos'è Redis e a cosa serve">
                  <a:extLst>
                    <a:ext uri="{FF2B5EF4-FFF2-40B4-BE49-F238E27FC236}">
                      <a16:creationId xmlns:a16="http://schemas.microsoft.com/office/drawing/2014/main" id="{5AF39310-81F0-4668-F049-FFA893DCC1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5053" y="2530987"/>
                  <a:ext cx="561343" cy="5613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Rettangolo con angoli arrotondati 70">
                  <a:extLst>
                    <a:ext uri="{FF2B5EF4-FFF2-40B4-BE49-F238E27FC236}">
                      <a16:creationId xmlns:a16="http://schemas.microsoft.com/office/drawing/2014/main" id="{086E36FC-B50C-3A56-87C5-89E000DB34C0}"/>
                    </a:ext>
                  </a:extLst>
                </p:cNvPr>
                <p:cNvSpPr/>
                <p:nvPr/>
              </p:nvSpPr>
              <p:spPr>
                <a:xfrm>
                  <a:off x="1099213" y="2410668"/>
                  <a:ext cx="833022" cy="801980"/>
                </a:xfrm>
                <a:prstGeom prst="roundRect">
                  <a:avLst>
                    <a:gd name="adj" fmla="val 702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75" name="Gruppo 74">
              <a:extLst>
                <a:ext uri="{FF2B5EF4-FFF2-40B4-BE49-F238E27FC236}">
                  <a16:creationId xmlns:a16="http://schemas.microsoft.com/office/drawing/2014/main" id="{AA85D375-A60A-8461-535D-227192490F9E}"/>
                </a:ext>
              </a:extLst>
            </p:cNvPr>
            <p:cNvGrpSpPr/>
            <p:nvPr/>
          </p:nvGrpSpPr>
          <p:grpSpPr>
            <a:xfrm>
              <a:off x="9071774" y="3778265"/>
              <a:ext cx="2065020" cy="2559922"/>
              <a:chOff x="2453640" y="1863115"/>
              <a:chExt cx="2065020" cy="2559922"/>
            </a:xfrm>
          </p:grpSpPr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A39E8CE1-B10B-E5B2-4387-CF5238F17A26}"/>
                  </a:ext>
                </a:extLst>
              </p:cNvPr>
              <p:cNvSpPr txBox="1"/>
              <p:nvPr/>
            </p:nvSpPr>
            <p:spPr>
              <a:xfrm>
                <a:off x="2623432" y="3049860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77" name="Rettangolo con angoli arrotondati 76">
                <a:extLst>
                  <a:ext uri="{FF2B5EF4-FFF2-40B4-BE49-F238E27FC236}">
                    <a16:creationId xmlns:a16="http://schemas.microsoft.com/office/drawing/2014/main" id="{9F64206C-9CE8-AA89-75B0-9EA835326F0A}"/>
                  </a:ext>
                </a:extLst>
              </p:cNvPr>
              <p:cNvSpPr/>
              <p:nvPr/>
            </p:nvSpPr>
            <p:spPr>
              <a:xfrm>
                <a:off x="2453640" y="1863115"/>
                <a:ext cx="2065020" cy="2559922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78" name="Gruppo 77">
                <a:extLst>
                  <a:ext uri="{FF2B5EF4-FFF2-40B4-BE49-F238E27FC236}">
                    <a16:creationId xmlns:a16="http://schemas.microsoft.com/office/drawing/2014/main" id="{46A0BBF6-DA44-5065-137F-CB40790AD82D}"/>
                  </a:ext>
                </a:extLst>
              </p:cNvPr>
              <p:cNvGrpSpPr/>
              <p:nvPr/>
            </p:nvGrpSpPr>
            <p:grpSpPr>
              <a:xfrm>
                <a:off x="2699278" y="2031528"/>
                <a:ext cx="1573745" cy="906706"/>
                <a:chOff x="2443217" y="2031528"/>
                <a:chExt cx="1573745" cy="906706"/>
              </a:xfrm>
            </p:grpSpPr>
            <p:pic>
              <p:nvPicPr>
                <p:cNvPr id="82" name="Picture 12">
                  <a:extLst>
                    <a:ext uri="{FF2B5EF4-FFF2-40B4-BE49-F238E27FC236}">
                      <a16:creationId xmlns:a16="http://schemas.microsoft.com/office/drawing/2014/main" id="{E1412A22-DABB-4D00-10CA-21F5C3923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6758" y="2199426"/>
                  <a:ext cx="650204" cy="5709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14" descr="Java (programming language) - Wikipedia">
                  <a:extLst>
                    <a:ext uri="{FF2B5EF4-FFF2-40B4-BE49-F238E27FC236}">
                      <a16:creationId xmlns:a16="http://schemas.microsoft.com/office/drawing/2014/main" id="{DB764668-AF25-A273-FA60-7782BCAF35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217" y="2031528"/>
                  <a:ext cx="494490" cy="9067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9C593162-7BB9-160A-792E-1889F43FD4DA}"/>
                    </a:ext>
                  </a:extLst>
                </p:cNvPr>
                <p:cNvSpPr txBox="1"/>
                <p:nvPr/>
              </p:nvSpPr>
              <p:spPr>
                <a:xfrm>
                  <a:off x="2976884" y="2315604"/>
                  <a:ext cx="350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pc="300" dirty="0"/>
                    <a:t>+</a:t>
                  </a:r>
                </a:p>
              </p:txBody>
            </p:sp>
          </p:grpSp>
          <p:grpSp>
            <p:nvGrpSpPr>
              <p:cNvPr id="79" name="Gruppo 78">
                <a:extLst>
                  <a:ext uri="{FF2B5EF4-FFF2-40B4-BE49-F238E27FC236}">
                    <a16:creationId xmlns:a16="http://schemas.microsoft.com/office/drawing/2014/main" id="{67562852-949C-BDCE-A674-32262415F5F6}"/>
                  </a:ext>
                </a:extLst>
              </p:cNvPr>
              <p:cNvGrpSpPr/>
              <p:nvPr/>
            </p:nvGrpSpPr>
            <p:grpSpPr>
              <a:xfrm>
                <a:off x="3069639" y="3438349"/>
                <a:ext cx="833022" cy="801980"/>
                <a:chOff x="1099213" y="2410668"/>
                <a:chExt cx="833022" cy="801980"/>
              </a:xfrm>
            </p:grpSpPr>
            <p:pic>
              <p:nvPicPr>
                <p:cNvPr id="80" name="Picture 16" descr="Cos'è Redis e a cosa serve">
                  <a:extLst>
                    <a:ext uri="{FF2B5EF4-FFF2-40B4-BE49-F238E27FC236}">
                      <a16:creationId xmlns:a16="http://schemas.microsoft.com/office/drawing/2014/main" id="{32587C8C-9173-671A-F48D-B7846EC9EB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5053" y="2530987"/>
                  <a:ext cx="561343" cy="5613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Rettangolo con angoli arrotondati 80">
                  <a:extLst>
                    <a:ext uri="{FF2B5EF4-FFF2-40B4-BE49-F238E27FC236}">
                      <a16:creationId xmlns:a16="http://schemas.microsoft.com/office/drawing/2014/main" id="{4F97B61B-2B32-BBFD-F7D8-D01D22B0F8F1}"/>
                    </a:ext>
                  </a:extLst>
                </p:cNvPr>
                <p:cNvSpPr/>
                <p:nvPr/>
              </p:nvSpPr>
              <p:spPr>
                <a:xfrm>
                  <a:off x="1099213" y="2410668"/>
                  <a:ext cx="833022" cy="801980"/>
                </a:xfrm>
                <a:prstGeom prst="roundRect">
                  <a:avLst>
                    <a:gd name="adj" fmla="val 702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</p:grp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51AE18A1-78D9-6093-9ADB-E741CFF14BD6}"/>
              </a:ext>
            </a:extLst>
          </p:cNvPr>
          <p:cNvSpPr/>
          <p:nvPr/>
        </p:nvSpPr>
        <p:spPr>
          <a:xfrm>
            <a:off x="766763" y="3385822"/>
            <a:ext cx="10658475" cy="3224528"/>
          </a:xfrm>
          <a:prstGeom prst="roundRect">
            <a:avLst>
              <a:gd name="adj" fmla="val 702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BB080200-E4D4-4873-A9A9-BAE7D61DB2B1}"/>
              </a:ext>
            </a:extLst>
          </p:cNvPr>
          <p:cNvCxnSpPr>
            <a:cxnSpLocks/>
            <a:stCxn id="3" idx="2"/>
            <a:endCxn id="97" idx="0"/>
          </p:cNvCxnSpPr>
          <p:nvPr/>
        </p:nvCxnSpPr>
        <p:spPr>
          <a:xfrm>
            <a:off x="6092659" y="2930212"/>
            <a:ext cx="3342" cy="45561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a gomito 97">
            <a:extLst>
              <a:ext uri="{FF2B5EF4-FFF2-40B4-BE49-F238E27FC236}">
                <a16:creationId xmlns:a16="http://schemas.microsoft.com/office/drawing/2014/main" id="{03EFCDB3-1878-1E3D-58F2-F1E4756CDC7E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3113997" y="4879024"/>
            <a:ext cx="194949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a gomito 97">
            <a:extLst>
              <a:ext uri="{FF2B5EF4-FFF2-40B4-BE49-F238E27FC236}">
                <a16:creationId xmlns:a16="http://schemas.microsoft.com/office/drawing/2014/main" id="{A2214796-0F44-94DC-5A05-9155EEB2B2DA}"/>
              </a:ext>
            </a:extLst>
          </p:cNvPr>
          <p:cNvCxnSpPr>
            <a:cxnSpLocks/>
            <a:stCxn id="67" idx="3"/>
            <a:endCxn id="77" idx="1"/>
          </p:cNvCxnSpPr>
          <p:nvPr/>
        </p:nvCxnSpPr>
        <p:spPr>
          <a:xfrm>
            <a:off x="7128510" y="4879024"/>
            <a:ext cx="194949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111194FE-5D05-D919-4369-8DF4B45B1816}"/>
              </a:ext>
            </a:extLst>
          </p:cNvPr>
          <p:cNvSpPr txBox="1"/>
          <p:nvPr/>
        </p:nvSpPr>
        <p:spPr>
          <a:xfrm>
            <a:off x="4455748" y="6264595"/>
            <a:ext cx="327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/>
              <a:t>DISTRIBUTED</a:t>
            </a:r>
            <a:r>
              <a:rPr lang="en-US" sz="1100" spc="300" dirty="0"/>
              <a:t> EVENT SERVERS</a:t>
            </a:r>
          </a:p>
        </p:txBody>
      </p:sp>
      <p:cxnSp>
        <p:nvCxnSpPr>
          <p:cNvPr id="110" name="Connettore a gomito 97">
            <a:extLst>
              <a:ext uri="{FF2B5EF4-FFF2-40B4-BE49-F238E27FC236}">
                <a16:creationId xmlns:a16="http://schemas.microsoft.com/office/drawing/2014/main" id="{72C8FDD2-F106-A7E2-ADE1-8E0564CF71F3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2169801" y="1981163"/>
            <a:ext cx="3102579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91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</cp:revision>
  <dcterms:created xsi:type="dcterms:W3CDTF">2025-01-22T14:02:30Z</dcterms:created>
  <dcterms:modified xsi:type="dcterms:W3CDTF">2025-01-22T14:31:25Z</dcterms:modified>
</cp:coreProperties>
</file>