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576" r:id="rId2"/>
    <p:sldId id="580" r:id="rId3"/>
    <p:sldId id="560" r:id="rId4"/>
    <p:sldId id="606" r:id="rId5"/>
    <p:sldId id="582" r:id="rId6"/>
    <p:sldId id="583" r:id="rId7"/>
    <p:sldId id="584" r:id="rId8"/>
    <p:sldId id="578" r:id="rId9"/>
    <p:sldId id="593" r:id="rId10"/>
    <p:sldId id="586" r:id="rId11"/>
    <p:sldId id="587" r:id="rId12"/>
    <p:sldId id="588" r:id="rId13"/>
    <p:sldId id="589" r:id="rId14"/>
    <p:sldId id="590" r:id="rId15"/>
    <p:sldId id="592" r:id="rId16"/>
    <p:sldId id="594" r:id="rId17"/>
    <p:sldId id="595" r:id="rId18"/>
    <p:sldId id="602" r:id="rId19"/>
    <p:sldId id="603" r:id="rId20"/>
    <p:sldId id="598" r:id="rId21"/>
    <p:sldId id="599" r:id="rId22"/>
    <p:sldId id="607" r:id="rId23"/>
    <p:sldId id="605" r:id="rId24"/>
    <p:sldId id="579" r:id="rId25"/>
    <p:sldId id="547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8CF"/>
    <a:srgbClr val="A7C957"/>
    <a:srgbClr val="BC4749"/>
    <a:srgbClr val="6A994E"/>
    <a:srgbClr val="386641"/>
    <a:srgbClr val="FCA311"/>
    <a:srgbClr val="E0AFA0"/>
    <a:srgbClr val="BCB8B1"/>
    <a:srgbClr val="F4F3EE"/>
    <a:srgbClr val="463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D3AA7-0675-4F18-B1BE-B75A14CFBE28}" v="257" dt="2024-07-22T16:14:28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3" autoAdjust="0"/>
    <p:restoredTop sz="95884" autoAdjust="0"/>
  </p:normalViewPr>
  <p:slideViewPr>
    <p:cSldViewPr snapToGrid="0">
      <p:cViewPr varScale="1">
        <p:scale>
          <a:sx n="107" d="100"/>
          <a:sy n="107" d="100"/>
        </p:scale>
        <p:origin x="23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Ligato" userId="7875cec0db90cc51" providerId="LiveId" clId="{3A2D3AA7-0675-4F18-B1BE-B75A14CFBE28}"/>
    <pc:docChg chg="undo redo custSel addSld delSld modSld sldOrd">
      <pc:chgData name="Giovanni Ligato" userId="7875cec0db90cc51" providerId="LiveId" clId="{3A2D3AA7-0675-4F18-B1BE-B75A14CFBE28}" dt="2024-07-22T19:22:24.243" v="5605" actId="6549"/>
      <pc:docMkLst>
        <pc:docMk/>
      </pc:docMkLst>
      <pc:sldChg chg="addSp delSp modSp add mod setBg">
        <pc:chgData name="Giovanni Ligato" userId="7875cec0db90cc51" providerId="LiveId" clId="{3A2D3AA7-0675-4F18-B1BE-B75A14CFBE28}" dt="2024-07-20T20:19:15.595" v="249"/>
        <pc:sldMkLst>
          <pc:docMk/>
          <pc:sldMk cId="1131298435" sldId="256"/>
        </pc:sldMkLst>
        <pc:spChg chg="mod">
          <ac:chgData name="Giovanni Ligato" userId="7875cec0db90cc51" providerId="LiveId" clId="{3A2D3AA7-0675-4F18-B1BE-B75A14CFBE28}" dt="2024-07-20T20:17:21.744" v="220"/>
          <ac:spMkLst>
            <pc:docMk/>
            <pc:sldMk cId="1131298435" sldId="256"/>
            <ac:spMk id="2" creationId="{01BC707F-F132-7670-DA0C-BA7E67681FD4}"/>
          </ac:spMkLst>
        </pc:spChg>
        <pc:spChg chg="mod topLvl">
          <ac:chgData name="Giovanni Ligato" userId="7875cec0db90cc51" providerId="LiveId" clId="{3A2D3AA7-0675-4F18-B1BE-B75A14CFBE28}" dt="2024-07-20T20:18:11.444" v="235" actId="207"/>
          <ac:spMkLst>
            <pc:docMk/>
            <pc:sldMk cId="1131298435" sldId="256"/>
            <ac:spMk id="5" creationId="{8B1B4834-7522-48CD-08E6-A84BD3BED224}"/>
          </ac:spMkLst>
        </pc:spChg>
        <pc:spChg chg="mod">
          <ac:chgData name="Giovanni Ligato" userId="7875cec0db90cc51" providerId="LiveId" clId="{3A2D3AA7-0675-4F18-B1BE-B75A14CFBE28}" dt="2024-07-20T20:17:11.066" v="217" actId="20577"/>
          <ac:spMkLst>
            <pc:docMk/>
            <pc:sldMk cId="1131298435" sldId="256"/>
            <ac:spMk id="10" creationId="{B7711F5E-7421-40F9-0514-FF25F24170A7}"/>
          </ac:spMkLst>
        </pc:spChg>
        <pc:spChg chg="mod">
          <ac:chgData name="Giovanni Ligato" userId="7875cec0db90cc51" providerId="LiveId" clId="{3A2D3AA7-0675-4F18-B1BE-B75A14CFBE28}" dt="2024-07-20T20:16:30.313" v="188" actId="1076"/>
          <ac:spMkLst>
            <pc:docMk/>
            <pc:sldMk cId="1131298435" sldId="256"/>
            <ac:spMk id="11" creationId="{465BF90F-D929-BDF5-03EE-FB7AC8B4CD16}"/>
          </ac:spMkLst>
        </pc:spChg>
        <pc:spChg chg="mod">
          <ac:chgData name="Giovanni Ligato" userId="7875cec0db90cc51" providerId="LiveId" clId="{3A2D3AA7-0675-4F18-B1BE-B75A14CFBE28}" dt="2024-07-20T20:17:37.413" v="225" actId="164"/>
          <ac:spMkLst>
            <pc:docMk/>
            <pc:sldMk cId="1131298435" sldId="256"/>
            <ac:spMk id="16" creationId="{36FDA734-3A3A-8856-DE15-1F4E28172142}"/>
          </ac:spMkLst>
        </pc:spChg>
        <pc:spChg chg="mod">
          <ac:chgData name="Giovanni Ligato" userId="7875cec0db90cc51" providerId="LiveId" clId="{3A2D3AA7-0675-4F18-B1BE-B75A14CFBE28}" dt="2024-07-20T20:14:29.285" v="166" actId="1076"/>
          <ac:spMkLst>
            <pc:docMk/>
            <pc:sldMk cId="1131298435" sldId="256"/>
            <ac:spMk id="21" creationId="{B4A75FE5-9AD2-8B59-35B7-535C78BD3789}"/>
          </ac:spMkLst>
        </pc:spChg>
        <pc:spChg chg="mod">
          <ac:chgData name="Giovanni Ligato" userId="7875cec0db90cc51" providerId="LiveId" clId="{3A2D3AA7-0675-4F18-B1BE-B75A14CFBE28}" dt="2024-07-20T20:15:42.787" v="184" actId="1038"/>
          <ac:spMkLst>
            <pc:docMk/>
            <pc:sldMk cId="1131298435" sldId="256"/>
            <ac:spMk id="26" creationId="{5A8FF00D-590A-73BD-4D6E-46186BEAD610}"/>
          </ac:spMkLst>
        </pc:spChg>
        <pc:spChg chg="mod">
          <ac:chgData name="Giovanni Ligato" userId="7875cec0db90cc51" providerId="LiveId" clId="{3A2D3AA7-0675-4F18-B1BE-B75A14CFBE28}" dt="2024-07-20T20:16:19.835" v="186" actId="2711"/>
          <ac:spMkLst>
            <pc:docMk/>
            <pc:sldMk cId="1131298435" sldId="256"/>
            <ac:spMk id="28" creationId="{2DE7690E-1007-CC04-9AF6-91DD2814055D}"/>
          </ac:spMkLst>
        </pc:spChg>
        <pc:spChg chg="add mod">
          <ac:chgData name="Giovanni Ligato" userId="7875cec0db90cc51" providerId="LiveId" clId="{3A2D3AA7-0675-4F18-B1BE-B75A14CFBE28}" dt="2024-07-20T20:19:15.595" v="249"/>
          <ac:spMkLst>
            <pc:docMk/>
            <pc:sldMk cId="1131298435" sldId="256"/>
            <ac:spMk id="35" creationId="{B83F0324-FAC3-B491-A8E2-B289E0681A27}"/>
          </ac:spMkLst>
        </pc:spChg>
        <pc:grpChg chg="mod">
          <ac:chgData name="Giovanni Ligato" userId="7875cec0db90cc51" providerId="LiveId" clId="{3A2D3AA7-0675-4F18-B1BE-B75A14CFBE28}" dt="2024-07-20T20:16:39.228" v="190" actId="1076"/>
          <ac:grpSpMkLst>
            <pc:docMk/>
            <pc:sldMk cId="1131298435" sldId="256"/>
            <ac:grpSpMk id="6" creationId="{DCCA6799-BE8F-1FC3-1C1A-5542FE198BC4}"/>
          </ac:grpSpMkLst>
        </pc:grpChg>
        <pc:grpChg chg="mod">
          <ac:chgData name="Giovanni Ligato" userId="7875cec0db90cc51" providerId="LiveId" clId="{3A2D3AA7-0675-4F18-B1BE-B75A14CFBE28}" dt="2024-07-20T20:16:44.039" v="191" actId="1076"/>
          <ac:grpSpMkLst>
            <pc:docMk/>
            <pc:sldMk cId="1131298435" sldId="256"/>
            <ac:grpSpMk id="9" creationId="{FABE2684-7223-365B-B172-C558DF07A31E}"/>
          </ac:grpSpMkLst>
        </pc:grpChg>
        <pc:grpChg chg="add del">
          <ac:chgData name="Giovanni Ligato" userId="7875cec0db90cc51" providerId="LiveId" clId="{3A2D3AA7-0675-4F18-B1BE-B75A14CFBE28}" dt="2024-07-20T20:09:01.470" v="50" actId="478"/>
          <ac:grpSpMkLst>
            <pc:docMk/>
            <pc:sldMk cId="1131298435" sldId="256"/>
            <ac:grpSpMk id="15" creationId="{F06BEF27-651F-9DFF-6B06-539B3E0D7AEC}"/>
          </ac:grpSpMkLst>
        </pc:grpChg>
        <pc:grpChg chg="add mod">
          <ac:chgData name="Giovanni Ligato" userId="7875cec0db90cc51" providerId="LiveId" clId="{3A2D3AA7-0675-4F18-B1BE-B75A14CFBE28}" dt="2024-07-20T20:17:42.484" v="234" actId="1035"/>
          <ac:grpSpMkLst>
            <pc:docMk/>
            <pc:sldMk cId="1131298435" sldId="256"/>
            <ac:grpSpMk id="30" creationId="{2829E1CC-DEF9-376A-9543-948A2886E771}"/>
          </ac:grpSpMkLst>
        </pc:grp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4" creationId="{1EA7B7CC-6BE9-93E6-87F0-B55599791A0D}"/>
          </ac:picMkLst>
        </pc:picChg>
        <pc:picChg chg="add del mod topLvl">
          <ac:chgData name="Giovanni Ligato" userId="7875cec0db90cc51" providerId="LiveId" clId="{3A2D3AA7-0675-4F18-B1BE-B75A14CFBE28}" dt="2024-07-20T20:09:01.470" v="50" actId="478"/>
          <ac:picMkLst>
            <pc:docMk/>
            <pc:sldMk cId="1131298435" sldId="256"/>
            <ac:picMk id="8" creationId="{10F5F9D8-84B1-B23D-9684-BCFD5FA66323}"/>
          </ac:picMkLst>
        </pc:pic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17" creationId="{8EF68C02-C179-A08B-8108-22935F3D8364}"/>
          </ac:picMkLst>
        </pc:picChg>
        <pc:picChg chg="add del mod">
          <ac:chgData name="Giovanni Ligato" userId="7875cec0db90cc51" providerId="LiveId" clId="{3A2D3AA7-0675-4F18-B1BE-B75A14CFBE28}" dt="2024-07-20T20:10:39.935" v="72" actId="478"/>
          <ac:picMkLst>
            <pc:docMk/>
            <pc:sldMk cId="1131298435" sldId="256"/>
            <ac:picMk id="18" creationId="{88474D61-E0F0-8DE5-EEDF-41B2DAFE6483}"/>
          </ac:picMkLst>
        </pc:picChg>
        <pc:picChg chg="add del mod">
          <ac:chgData name="Giovanni Ligato" userId="7875cec0db90cc51" providerId="LiveId" clId="{3A2D3AA7-0675-4F18-B1BE-B75A14CFBE28}" dt="2024-07-20T20:18:53.245" v="245" actId="478"/>
          <ac:picMkLst>
            <pc:docMk/>
            <pc:sldMk cId="1131298435" sldId="256"/>
            <ac:picMk id="32" creationId="{1B8FF007-2F77-71DE-861A-5E091D629496}"/>
          </ac:picMkLst>
        </pc:picChg>
        <pc:picChg chg="add del mod">
          <ac:chgData name="Giovanni Ligato" userId="7875cec0db90cc51" providerId="LiveId" clId="{3A2D3AA7-0675-4F18-B1BE-B75A14CFBE28}" dt="2024-07-20T20:18:51.636" v="244" actId="478"/>
          <ac:picMkLst>
            <pc:docMk/>
            <pc:sldMk cId="1131298435" sldId="256"/>
            <ac:picMk id="34" creationId="{ED844F09-8839-592E-9DFC-E7C7CAA6127D}"/>
          </ac:picMkLst>
        </pc:picChg>
        <pc:cxnChg chg="mod">
          <ac:chgData name="Giovanni Ligato" userId="7875cec0db90cc51" providerId="LiveId" clId="{3A2D3AA7-0675-4F18-B1BE-B75A14CFBE28}" dt="2024-07-20T20:15:12.019" v="177" actId="14100"/>
          <ac:cxnSpMkLst>
            <pc:docMk/>
            <pc:sldMk cId="1131298435" sldId="256"/>
            <ac:cxnSpMk id="22" creationId="{28C81F8B-DF02-7AD9-6632-3181D1C944E2}"/>
          </ac:cxnSpMkLst>
        </pc:cxnChg>
        <pc:cxnChg chg="mod">
          <ac:chgData name="Giovanni Ligato" userId="7875cec0db90cc51" providerId="LiveId" clId="{3A2D3AA7-0675-4F18-B1BE-B75A14CFBE28}" dt="2024-07-20T20:14:48.137" v="169" actId="14100"/>
          <ac:cxnSpMkLst>
            <pc:docMk/>
            <pc:sldMk cId="1131298435" sldId="256"/>
            <ac:cxnSpMk id="29" creationId="{848A73F4-ED29-453E-4936-8423B307457F}"/>
          </ac:cxnSpMkLst>
        </pc:cxnChg>
      </pc:sldChg>
      <pc:sldChg chg="addSp delSp modSp add mod setBg">
        <pc:chgData name="Giovanni Ligato" userId="7875cec0db90cc51" providerId="LiveId" clId="{3A2D3AA7-0675-4F18-B1BE-B75A14CFBE28}" dt="2024-07-22T15:27:42.755" v="5229" actId="478"/>
        <pc:sldMkLst>
          <pc:docMk/>
          <pc:sldMk cId="4258592085" sldId="268"/>
        </pc:sldMkLst>
        <pc:spChg chg="del mod">
          <ac:chgData name="Giovanni Ligato" userId="7875cec0db90cc51" providerId="LiveId" clId="{3A2D3AA7-0675-4F18-B1BE-B75A14CFBE28}" dt="2024-07-20T20:47:47.257" v="509" actId="478"/>
          <ac:spMkLst>
            <pc:docMk/>
            <pc:sldMk cId="4258592085" sldId="268"/>
            <ac:spMk id="4" creationId="{9683E3B3-1D00-B6C9-67B1-D57843DB1F18}"/>
          </ac:spMkLst>
        </pc:spChg>
        <pc:picChg chg="del">
          <ac:chgData name="Giovanni Ligato" userId="7875cec0db90cc51" providerId="LiveId" clId="{3A2D3AA7-0675-4F18-B1BE-B75A14CFBE28}" dt="2024-07-20T20:48:03.583" v="513" actId="478"/>
          <ac:picMkLst>
            <pc:docMk/>
            <pc:sldMk cId="4258592085" sldId="268"/>
            <ac:picMk id="6" creationId="{713F2B3B-0ECA-9F2B-B61B-21455597F44C}"/>
          </ac:picMkLst>
        </pc:picChg>
        <pc:picChg chg="add del mod">
          <ac:chgData name="Giovanni Ligato" userId="7875cec0db90cc51" providerId="LiveId" clId="{3A2D3AA7-0675-4F18-B1BE-B75A14CFBE28}" dt="2024-07-22T15:27:42.755" v="5229" actId="478"/>
          <ac:picMkLst>
            <pc:docMk/>
            <pc:sldMk cId="4258592085" sldId="268"/>
            <ac:picMk id="7" creationId="{65581204-B15F-2991-2BA6-072DF1FB8800}"/>
          </ac:picMkLst>
        </pc:picChg>
        <pc:picChg chg="del">
          <ac:chgData name="Giovanni Ligato" userId="7875cec0db90cc51" providerId="LiveId" clId="{3A2D3AA7-0675-4F18-B1BE-B75A14CFBE28}" dt="2024-07-20T20:48:05.423" v="514" actId="478"/>
          <ac:picMkLst>
            <pc:docMk/>
            <pc:sldMk cId="4258592085" sldId="268"/>
            <ac:picMk id="8" creationId="{9FE5256D-6CAA-3958-A642-AFF362486910}"/>
          </ac:picMkLst>
        </pc:picChg>
        <pc:picChg chg="add del">
          <ac:chgData name="Giovanni Ligato" userId="7875cec0db90cc51" providerId="LiveId" clId="{3A2D3AA7-0675-4F18-B1BE-B75A14CFBE28}" dt="2024-07-20T20:33:28.805" v="449" actId="478"/>
          <ac:picMkLst>
            <pc:docMk/>
            <pc:sldMk cId="4258592085" sldId="268"/>
            <ac:picMk id="10" creationId="{4FD2AC85-C27F-8701-96D0-1FA19F36533F}"/>
          </ac:picMkLst>
        </pc:picChg>
      </pc:sldChg>
      <pc:sldChg chg="addSp delSp modSp new del mod">
        <pc:chgData name="Giovanni Ligato" userId="7875cec0db90cc51" providerId="LiveId" clId="{3A2D3AA7-0675-4F18-B1BE-B75A14CFBE28}" dt="2024-07-20T20:05:50.655" v="21" actId="2696"/>
        <pc:sldMkLst>
          <pc:docMk/>
          <pc:sldMk cId="1249512073" sldId="269"/>
        </pc:sldMkLst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2" creationId="{82934AB4-39EB-2478-5FE1-E13DB025E2CB}"/>
          </ac:spMkLst>
        </pc:spChg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3" creationId="{242BC8A1-C709-2C28-5E37-19E2885F3714}"/>
          </ac:spMkLst>
        </pc:spChg>
        <pc:picChg chg="add mod">
          <ac:chgData name="Giovanni Ligato" userId="7875cec0db90cc51" providerId="LiveId" clId="{3A2D3AA7-0675-4F18-B1BE-B75A14CFBE28}" dt="2024-07-20T20:05:30.073" v="18" actId="1076"/>
          <ac:picMkLst>
            <pc:docMk/>
            <pc:sldMk cId="1249512073" sldId="269"/>
            <ac:picMk id="4" creationId="{D59DBDBD-CE50-AB84-0188-24B763F3D68F}"/>
          </ac:picMkLst>
        </pc:picChg>
      </pc:sldChg>
      <pc:sldChg chg="addSp delSp modSp new mod setBg">
        <pc:chgData name="Giovanni Ligato" userId="7875cec0db90cc51" providerId="LiveId" clId="{3A2D3AA7-0675-4F18-B1BE-B75A14CFBE28}" dt="2024-07-22T19:22:24.243" v="5605" actId="6549"/>
        <pc:sldMkLst>
          <pc:docMk/>
          <pc:sldMk cId="3346346350" sldId="269"/>
        </pc:sldMkLst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2" creationId="{4FBA00B5-6F55-0CB9-42B8-3FA4AD7E56DF}"/>
          </ac:spMkLst>
        </pc:spChg>
        <pc:spChg chg="add mod">
          <ac:chgData name="Giovanni Ligato" userId="7875cec0db90cc51" providerId="LiveId" clId="{3A2D3AA7-0675-4F18-B1BE-B75A14CFBE28}" dt="2024-07-22T11:40:26.016" v="1538" actId="12788"/>
          <ac:spMkLst>
            <pc:docMk/>
            <pc:sldMk cId="3346346350" sldId="269"/>
            <ac:spMk id="2" creationId="{FF5CD5E7-E662-0C62-C5E0-DEE7B9AF4DCF}"/>
          </ac:spMkLst>
        </pc:spChg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3" creationId="{081C4BD0-B115-7E46-74B7-C982854DB497}"/>
          </ac:spMkLst>
        </pc:spChg>
        <pc:spChg chg="add mod">
          <ac:chgData name="Giovanni Ligato" userId="7875cec0db90cc51" providerId="LiveId" clId="{3A2D3AA7-0675-4F18-B1BE-B75A14CFBE28}" dt="2024-07-22T19:22:24.243" v="5605" actId="6549"/>
          <ac:spMkLst>
            <pc:docMk/>
            <pc:sldMk cId="3346346350" sldId="269"/>
            <ac:spMk id="3" creationId="{F2DC9D81-DE1A-D6AC-97D9-1EB82118AE55}"/>
          </ac:spMkLst>
        </pc:spChg>
        <pc:spChg chg="add del mod">
          <ac:chgData name="Giovanni Ligato" userId="7875cec0db90cc51" providerId="LiveId" clId="{3A2D3AA7-0675-4F18-B1BE-B75A14CFBE28}" dt="2024-07-22T11:42:28.473" v="1565" actId="478"/>
          <ac:spMkLst>
            <pc:docMk/>
            <pc:sldMk cId="3346346350" sldId="269"/>
            <ac:spMk id="5" creationId="{F69B21A3-691E-D7FA-4B63-8CD8B215EBD3}"/>
          </ac:spMkLst>
        </pc:spChg>
        <pc:spChg chg="add mod">
          <ac:chgData name="Giovanni Ligato" userId="7875cec0db90cc51" providerId="LiveId" clId="{3A2D3AA7-0675-4F18-B1BE-B75A14CFBE28}" dt="2024-07-22T12:29:23.681" v="1658" actId="20577"/>
          <ac:spMkLst>
            <pc:docMk/>
            <pc:sldMk cId="3346346350" sldId="269"/>
            <ac:spMk id="6" creationId="{8A254991-9520-C0B4-3955-192ADBD54E73}"/>
          </ac:spMkLst>
        </pc:spChg>
        <pc:spChg chg="add mod">
          <ac:chgData name="Giovanni Ligato" userId="7875cec0db90cc51" providerId="LiveId" clId="{3A2D3AA7-0675-4F18-B1BE-B75A14CFBE28}" dt="2024-07-22T11:36:44.950" v="1364" actId="1035"/>
          <ac:spMkLst>
            <pc:docMk/>
            <pc:sldMk cId="3346346350" sldId="269"/>
            <ac:spMk id="15" creationId="{7BCAA676-D2D9-EE2F-0D8B-2BCE7DEF42D6}"/>
          </ac:spMkLst>
        </pc:spChg>
        <pc:spChg chg="add mod">
          <ac:chgData name="Giovanni Ligato" userId="7875cec0db90cc51" providerId="LiveId" clId="{3A2D3AA7-0675-4F18-B1BE-B75A14CFBE28}" dt="2024-07-22T11:40:14.989" v="1536" actId="1035"/>
          <ac:spMkLst>
            <pc:docMk/>
            <pc:sldMk cId="3346346350" sldId="269"/>
            <ac:spMk id="21" creationId="{167472B1-A7DE-A68E-3EBD-8BE0E9D91AD5}"/>
          </ac:spMkLst>
        </pc:spChg>
        <pc:spChg chg="add mod">
          <ac:chgData name="Giovanni Ligato" userId="7875cec0db90cc51" providerId="LiveId" clId="{3A2D3AA7-0675-4F18-B1BE-B75A14CFBE28}" dt="2024-07-22T11:46:23.714" v="1640" actId="1035"/>
          <ac:spMkLst>
            <pc:docMk/>
            <pc:sldMk cId="3346346350" sldId="269"/>
            <ac:spMk id="33" creationId="{0E3BC0AD-B8B6-FB81-6C1D-43FC8374E450}"/>
          </ac:spMkLst>
        </pc:spChg>
        <pc:spChg chg="add mod">
          <ac:chgData name="Giovanni Ligato" userId="7875cec0db90cc51" providerId="LiveId" clId="{3A2D3AA7-0675-4F18-B1BE-B75A14CFBE28}" dt="2024-07-22T11:46:26.495" v="1642" actId="1036"/>
          <ac:spMkLst>
            <pc:docMk/>
            <pc:sldMk cId="3346346350" sldId="269"/>
            <ac:spMk id="34" creationId="{7CA4D980-A210-EFAD-9BE0-A4C42E0A5686}"/>
          </ac:spMkLst>
        </pc:spChg>
        <pc:grpChg chg="add mod">
          <ac:chgData name="Giovanni Ligato" userId="7875cec0db90cc51" providerId="LiveId" clId="{3A2D3AA7-0675-4F18-B1BE-B75A14CFBE28}" dt="2024-07-22T11:35:47.420" v="1320" actId="164"/>
          <ac:grpSpMkLst>
            <pc:docMk/>
            <pc:sldMk cId="3346346350" sldId="269"/>
            <ac:grpSpMk id="20" creationId="{61692F21-E6E3-9E4D-5E1F-0AA5183C8EF6}"/>
          </ac:grpSpMkLst>
        </pc:grpChg>
        <pc:picChg chg="add del mod ord">
          <ac:chgData name="Giovanni Ligato" userId="7875cec0db90cc51" providerId="LiveId" clId="{3A2D3AA7-0675-4F18-B1BE-B75A14CFBE28}" dt="2024-07-22T11:36:29.216" v="1344" actId="478"/>
          <ac:picMkLst>
            <pc:docMk/>
            <pc:sldMk cId="3346346350" sldId="269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1:39:53.774" v="1499" actId="478"/>
          <ac:picMkLst>
            <pc:docMk/>
            <pc:sldMk cId="3346346350" sldId="269"/>
            <ac:picMk id="8" creationId="{41691205-34A6-F3DF-301A-BDAABD7F845B}"/>
          </ac:picMkLst>
        </pc:picChg>
        <pc:picChg chg="add mod">
          <ac:chgData name="Giovanni Ligato" userId="7875cec0db90cc51" providerId="LiveId" clId="{3A2D3AA7-0675-4F18-B1BE-B75A14CFBE28}" dt="2024-07-22T11:40:14.989" v="1536" actId="1035"/>
          <ac:picMkLst>
            <pc:docMk/>
            <pc:sldMk cId="3346346350" sldId="269"/>
            <ac:picMk id="10" creationId="{E045D639-C55B-0609-7A3E-EE4507EB069A}"/>
          </ac:picMkLst>
        </pc:picChg>
        <pc:picChg chg="add del mod">
          <ac:chgData name="Giovanni Ligato" userId="7875cec0db90cc51" providerId="LiveId" clId="{3A2D3AA7-0675-4F18-B1BE-B75A14CFBE28}" dt="2024-07-22T11:29:22.288" v="1222" actId="478"/>
          <ac:picMkLst>
            <pc:docMk/>
            <pc:sldMk cId="3346346350" sldId="269"/>
            <ac:picMk id="12" creationId="{4A8F665F-CAD3-443C-F039-894DAC72E02E}"/>
          </ac:picMkLst>
        </pc:picChg>
        <pc:picChg chg="add del mod">
          <ac:chgData name="Giovanni Ligato" userId="7875cec0db90cc51" providerId="LiveId" clId="{3A2D3AA7-0675-4F18-B1BE-B75A14CFBE28}" dt="2024-07-22T11:29:39.537" v="1226" actId="478"/>
          <ac:picMkLst>
            <pc:docMk/>
            <pc:sldMk cId="3346346350" sldId="269"/>
            <ac:picMk id="14" creationId="{FCA5C8FF-84E2-A26F-915A-E82907DFBB41}"/>
          </ac:picMkLst>
        </pc:picChg>
        <pc:picChg chg="add del mod">
          <ac:chgData name="Giovanni Ligato" userId="7875cec0db90cc51" providerId="LiveId" clId="{3A2D3AA7-0675-4F18-B1BE-B75A14CFBE28}" dt="2024-07-22T11:36:30.656" v="1345" actId="478"/>
          <ac:picMkLst>
            <pc:docMk/>
            <pc:sldMk cId="3346346350" sldId="269"/>
            <ac:picMk id="17" creationId="{8EF68C02-C179-A08B-8108-22935F3D8364}"/>
          </ac:picMkLst>
        </pc:picChg>
        <pc:cxnChg chg="add mod">
          <ac:chgData name="Giovanni Ligato" userId="7875cec0db90cc51" providerId="LiveId" clId="{3A2D3AA7-0675-4F18-B1BE-B75A14CFBE28}" dt="2024-07-22T11:43:37.010" v="1571" actId="692"/>
          <ac:cxnSpMkLst>
            <pc:docMk/>
            <pc:sldMk cId="3346346350" sldId="269"/>
            <ac:cxnSpMk id="18" creationId="{2B3C04C6-7F43-5D62-7DE0-666DFD8630F7}"/>
          </ac:cxnSpMkLst>
        </pc:cxnChg>
        <pc:cxnChg chg="add del mod">
          <ac:chgData name="Giovanni Ligato" userId="7875cec0db90cc51" providerId="LiveId" clId="{3A2D3AA7-0675-4F18-B1BE-B75A14CFBE28}" dt="2024-07-22T11:37:36.200" v="1385" actId="478"/>
          <ac:cxnSpMkLst>
            <pc:docMk/>
            <pc:sldMk cId="3346346350" sldId="269"/>
            <ac:cxnSpMk id="22" creationId="{1D5368BA-DBDA-0E07-1C55-F38877579F41}"/>
          </ac:cxnSpMkLst>
        </pc:cxnChg>
        <pc:cxnChg chg="add del mod">
          <ac:chgData name="Giovanni Ligato" userId="7875cec0db90cc51" providerId="LiveId" clId="{3A2D3AA7-0675-4F18-B1BE-B75A14CFBE28}" dt="2024-07-22T11:38:14.341" v="1398" actId="478"/>
          <ac:cxnSpMkLst>
            <pc:docMk/>
            <pc:sldMk cId="3346346350" sldId="269"/>
            <ac:cxnSpMk id="27" creationId="{D7B0095B-719E-B1FB-DFC1-04FDE31A930C}"/>
          </ac:cxnSpMkLst>
        </pc:cxnChg>
        <pc:cxnChg chg="add mod">
          <ac:chgData name="Giovanni Ligato" userId="7875cec0db90cc51" providerId="LiveId" clId="{3A2D3AA7-0675-4F18-B1BE-B75A14CFBE28}" dt="2024-07-22T11:43:54.138" v="1575" actId="692"/>
          <ac:cxnSpMkLst>
            <pc:docMk/>
            <pc:sldMk cId="3346346350" sldId="269"/>
            <ac:cxnSpMk id="30" creationId="{1BD1B4EB-8AB3-43BC-B3B7-23E6F24BB051}"/>
          </ac:cxnSpMkLst>
        </pc:cxnChg>
        <pc:cxnChg chg="add del mod">
          <ac:chgData name="Giovanni Ligato" userId="7875cec0db90cc51" providerId="LiveId" clId="{3A2D3AA7-0675-4F18-B1BE-B75A14CFBE28}" dt="2024-07-22T11:43:59.214" v="1576" actId="478"/>
          <ac:cxnSpMkLst>
            <pc:docMk/>
            <pc:sldMk cId="3346346350" sldId="269"/>
            <ac:cxnSpMk id="32" creationId="{2C2BFD92-291C-4162-7802-868AD4DFCA64}"/>
          </ac:cxnSpMkLst>
        </pc:cxnChg>
      </pc:sldChg>
      <pc:sldChg chg="addSp delSp modSp add del mod">
        <pc:chgData name="Giovanni Ligato" userId="7875cec0db90cc51" providerId="LiveId" clId="{3A2D3AA7-0675-4F18-B1BE-B75A14CFBE28}" dt="2024-07-22T12:59:17.557" v="2590" actId="2696"/>
        <pc:sldMkLst>
          <pc:docMk/>
          <pc:sldMk cId="4235182042" sldId="270"/>
        </pc:sldMkLst>
        <pc:spChg chg="add mod">
          <ac:chgData name="Giovanni Ligato" userId="7875cec0db90cc51" providerId="LiveId" clId="{3A2D3AA7-0675-4F18-B1BE-B75A14CFBE28}" dt="2024-07-22T12:36:42.356" v="1904" actId="1076"/>
          <ac:spMkLst>
            <pc:docMk/>
            <pc:sldMk cId="4235182042" sldId="270"/>
            <ac:spMk id="2" creationId="{F109FA12-5EFA-F2EC-6A1B-90227D19C3A9}"/>
          </ac:spMkLst>
        </pc:spChg>
        <pc:spChg chg="add mod">
          <ac:chgData name="Giovanni Ligato" userId="7875cec0db90cc51" providerId="LiveId" clId="{3A2D3AA7-0675-4F18-B1BE-B75A14CFBE28}" dt="2024-07-22T12:36:45.232" v="1905" actId="1076"/>
          <ac:spMkLst>
            <pc:docMk/>
            <pc:sldMk cId="4235182042" sldId="270"/>
            <ac:spMk id="3" creationId="{52D9851F-A8D0-E197-A7D9-90E7AE9E6912}"/>
          </ac:spMkLst>
        </pc:spChg>
        <pc:spChg chg="add mod">
          <ac:chgData name="Giovanni Ligato" userId="7875cec0db90cc51" providerId="LiveId" clId="{3A2D3AA7-0675-4F18-B1BE-B75A14CFBE28}" dt="2024-07-22T12:36:55.136" v="1910" actId="1076"/>
          <ac:spMkLst>
            <pc:docMk/>
            <pc:sldMk cId="4235182042" sldId="270"/>
            <ac:spMk id="4" creationId="{74C39B46-DC72-A812-B303-96C06DCD58F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6" creationId="{19C61995-BE79-9540-4C5B-FCA9AB2B6C6A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8" creationId="{8A17DE81-AD59-5A15-4E03-D4AEE9A684EE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0" creationId="{4158F486-E013-AC24-4A9E-048AEE55CA8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36:30.542" v="1900" actId="1076"/>
          <ac:spMkLst>
            <pc:docMk/>
            <pc:sldMk cId="4235182042" sldId="270"/>
            <ac:spMk id="24" creationId="{55235FC4-5BBD-C206-77F1-F4B8037C83AF}"/>
          </ac:spMkLst>
        </pc:spChg>
        <pc:spChg chg="add mod">
          <ac:chgData name="Giovanni Ligato" userId="7875cec0db90cc51" providerId="LiveId" clId="{3A2D3AA7-0675-4F18-B1BE-B75A14CFBE28}" dt="2024-07-22T12:36:28.952" v="1899" actId="1076"/>
          <ac:spMkLst>
            <pc:docMk/>
            <pc:sldMk cId="4235182042" sldId="270"/>
            <ac:spMk id="25" creationId="{E107D422-B019-945B-708D-E109C91BCF2B}"/>
          </ac:spMkLst>
        </pc:sp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2:32:59.463" v="1826" actId="478"/>
          <ac:picMkLst>
            <pc:docMk/>
            <pc:sldMk cId="4235182042" sldId="270"/>
            <ac:picMk id="5" creationId="{E14E3FD2-6B20-7364-0AB9-3C0A82A34C41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7" creationId="{55AAA425-8B56-4E2C-745F-7919E0216803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9" creationId="{76B8AE06-8C86-902D-15D9-1995B5E476EB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1" creationId="{F1FD7A76-0C0C-E2F8-FF60-32D850495BB7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3" creationId="{F6012D44-6919-E8D9-B11F-1A29AB0948EA}"/>
          </ac:picMkLst>
        </pc:picChg>
        <pc:picChg chg="add mod">
          <ac:chgData name="Giovanni Ligato" userId="7875cec0db90cc51" providerId="LiveId" clId="{3A2D3AA7-0675-4F18-B1BE-B75A14CFBE28}" dt="2024-07-22T12:36:55.136" v="1910" actId="1076"/>
          <ac:picMkLst>
            <pc:docMk/>
            <pc:sldMk cId="4235182042" sldId="270"/>
            <ac:picMk id="14" creationId="{D7FAA023-1CC2-FB1C-8B18-4A101A0D49DA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2:36:47.920" v="1906" actId="1076"/>
          <ac:picMkLst>
            <pc:docMk/>
            <pc:sldMk cId="4235182042" sldId="270"/>
            <ac:picMk id="17" creationId="{F0412146-7413-3084-BB00-E8195D79135E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8" creationId="{91965E1B-5750-D8E3-7B03-D214779AB79E}"/>
          </ac:picMkLst>
        </pc:picChg>
        <pc:picChg chg="add mod">
          <ac:chgData name="Giovanni Ligato" userId="7875cec0db90cc51" providerId="LiveId" clId="{3A2D3AA7-0675-4F18-B1BE-B75A14CFBE28}" dt="2024-07-22T12:37:15.892" v="1917" actId="1076"/>
          <ac:picMkLst>
            <pc:docMk/>
            <pc:sldMk cId="4235182042" sldId="270"/>
            <ac:picMk id="23" creationId="{C37D4534-B546-8138-2D52-FD3D38FC2DCD}"/>
          </ac:picMkLst>
        </pc:picChg>
        <pc:cxnChg chg="add mod">
          <ac:chgData name="Giovanni Ligato" userId="7875cec0db90cc51" providerId="LiveId" clId="{3A2D3AA7-0675-4F18-B1BE-B75A14CFBE28}" dt="2024-07-22T12:39:52.537" v="1951" actId="14100"/>
          <ac:cxnSpMkLst>
            <pc:docMk/>
            <pc:sldMk cId="4235182042" sldId="270"/>
            <ac:cxnSpMk id="26" creationId="{06699A07-E9AF-E0A3-CB65-E61092DD9359}"/>
          </ac:cxnSpMkLst>
        </pc:cxnChg>
      </pc:sldChg>
      <pc:sldChg chg="addSp delSp modSp add mod ord">
        <pc:chgData name="Giovanni Ligato" userId="7875cec0db90cc51" providerId="LiveId" clId="{3A2D3AA7-0675-4F18-B1BE-B75A14CFBE28}" dt="2024-07-22T14:22:01.186" v="3950" actId="1035"/>
        <pc:sldMkLst>
          <pc:docMk/>
          <pc:sldMk cId="2941301848" sldId="271"/>
        </pc:sldMkLst>
        <pc:spChg chg="del mod">
          <ac:chgData name="Giovanni Ligato" userId="7875cec0db90cc51" providerId="LiveId" clId="{3A2D3AA7-0675-4F18-B1BE-B75A14CFBE28}" dt="2024-07-22T13:48:32.937" v="3258" actId="478"/>
          <ac:spMkLst>
            <pc:docMk/>
            <pc:sldMk cId="2941301848" sldId="271"/>
            <ac:spMk id="2" creationId="{F109FA12-5EFA-F2EC-6A1B-90227D19C3A9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3" creationId="{6775BCED-37A0-7653-1951-C5947B89D2BB}"/>
          </ac:spMkLst>
        </pc:spChg>
        <pc:spChg chg="add del mod">
          <ac:chgData name="Giovanni Ligato" userId="7875cec0db90cc51" providerId="LiveId" clId="{3A2D3AA7-0675-4F18-B1BE-B75A14CFBE28}" dt="2024-07-22T14:00:45.188" v="3500" actId="478"/>
          <ac:spMkLst>
            <pc:docMk/>
            <pc:sldMk cId="2941301848" sldId="271"/>
            <ac:spMk id="4" creationId="{02EDC638-9F53-8F22-A532-BE00557348EB}"/>
          </ac:spMkLst>
        </pc:spChg>
        <pc:spChg chg="add mod">
          <ac:chgData name="Giovanni Ligato" userId="7875cec0db90cc51" providerId="LiveId" clId="{3A2D3AA7-0675-4F18-B1BE-B75A14CFBE28}" dt="2024-07-22T14:03:54.965" v="3534" actId="164"/>
          <ac:spMkLst>
            <pc:docMk/>
            <pc:sldMk cId="2941301848" sldId="271"/>
            <ac:spMk id="6" creationId="{777788BE-18A5-0E50-F809-8458AADF2974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7" creationId="{78BD9F4B-D3EA-D224-C995-62E66861005C}"/>
          </ac:spMkLst>
        </pc:spChg>
        <pc:spChg chg="add del mod">
          <ac:chgData name="Giovanni Ligato" userId="7875cec0db90cc51" providerId="LiveId" clId="{3A2D3AA7-0675-4F18-B1BE-B75A14CFBE28}" dt="2024-07-22T14:21:10.495" v="3871" actId="478"/>
          <ac:spMkLst>
            <pc:docMk/>
            <pc:sldMk cId="2941301848" sldId="271"/>
            <ac:spMk id="8" creationId="{FCC2A094-EB50-284C-D9D5-D2741D4A7CDD}"/>
          </ac:spMkLst>
        </pc:spChg>
        <pc:spChg chg="add mod">
          <ac:chgData name="Giovanni Ligato" userId="7875cec0db90cc51" providerId="LiveId" clId="{3A2D3AA7-0675-4F18-B1BE-B75A14CFBE28}" dt="2024-07-22T14:08:27.832" v="3611" actId="113"/>
          <ac:spMkLst>
            <pc:docMk/>
            <pc:sldMk cId="2941301848" sldId="271"/>
            <ac:spMk id="12" creationId="{F8861941-98D9-C148-2B7B-3B77FDD1312C}"/>
          </ac:spMkLst>
        </pc:spChg>
        <pc:spChg chg="add mod">
          <ac:chgData name="Giovanni Ligato" userId="7875cec0db90cc51" providerId="LiveId" clId="{3A2D3AA7-0675-4F18-B1BE-B75A14CFBE28}" dt="2024-07-22T14:08:32.241" v="3613" actId="207"/>
          <ac:spMkLst>
            <pc:docMk/>
            <pc:sldMk cId="2941301848" sldId="271"/>
            <ac:spMk id="13" creationId="{C6E551C4-0156-D6F2-2045-76F197409B17}"/>
          </ac:spMkLst>
        </pc:spChg>
        <pc:spChg chg="add mod">
          <ac:chgData name="Giovanni Ligato" userId="7875cec0db90cc51" providerId="LiveId" clId="{3A2D3AA7-0675-4F18-B1BE-B75A14CFBE28}" dt="2024-07-22T14:08:36.225" v="3615" actId="207"/>
          <ac:spMkLst>
            <pc:docMk/>
            <pc:sldMk cId="2941301848" sldId="271"/>
            <ac:spMk id="14" creationId="{E29411CB-BB50-98E1-E038-AE4BCF09C6C9}"/>
          </ac:spMkLst>
        </pc:spChg>
        <pc:spChg chg="add mod">
          <ac:chgData name="Giovanni Ligato" userId="7875cec0db90cc51" providerId="LiveId" clId="{3A2D3AA7-0675-4F18-B1BE-B75A14CFBE28}" dt="2024-07-22T14:08:40.130" v="3617" actId="207"/>
          <ac:spMkLst>
            <pc:docMk/>
            <pc:sldMk cId="2941301848" sldId="271"/>
            <ac:spMk id="15" creationId="{885317B5-A4E0-E632-E396-532B2F4DAA21}"/>
          </ac:spMkLst>
        </pc:spChg>
        <pc:spChg chg="add mod">
          <ac:chgData name="Giovanni Ligato" userId="7875cec0db90cc51" providerId="LiveId" clId="{3A2D3AA7-0675-4F18-B1BE-B75A14CFBE28}" dt="2024-07-22T14:08:43.429" v="3619" actId="207"/>
          <ac:spMkLst>
            <pc:docMk/>
            <pc:sldMk cId="2941301848" sldId="271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3:10:15.535" v="2739"/>
          <ac:spMkLst>
            <pc:docMk/>
            <pc:sldMk cId="2941301848" sldId="271"/>
            <ac:spMk id="17" creationId="{3ACAF788-37DC-44C0-F219-792738310902}"/>
          </ac:spMkLst>
        </pc:spChg>
        <pc:spChg chg="add mod">
          <ac:chgData name="Giovanni Ligato" userId="7875cec0db90cc51" providerId="LiveId" clId="{3A2D3AA7-0675-4F18-B1BE-B75A14CFBE28}" dt="2024-07-22T14:09:09.352" v="3628" actId="20577"/>
          <ac:spMkLst>
            <pc:docMk/>
            <pc:sldMk cId="2941301848" sldId="271"/>
            <ac:spMk id="18" creationId="{EAC9871B-A5CF-E9CA-63B2-2DB5662EF329}"/>
          </ac:spMkLst>
        </pc:spChg>
        <pc:spChg chg="add mod">
          <ac:chgData name="Giovanni Ligato" userId="7875cec0db90cc51" providerId="LiveId" clId="{3A2D3AA7-0675-4F18-B1BE-B75A14CFBE28}" dt="2024-07-22T14:09:17.814" v="3634" actId="207"/>
          <ac:spMkLst>
            <pc:docMk/>
            <pc:sldMk cId="2941301848" sldId="271"/>
            <ac:spMk id="19" creationId="{9E5E432E-DB89-6F14-EAB7-5E8FD3216AA1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20" creationId="{E7CE6F97-E76A-4375-BE7F-8BA0E16A4ECB}"/>
          </ac:spMkLst>
        </pc:spChg>
        <pc:spChg chg="add del mod">
          <ac:chgData name="Giovanni Ligato" userId="7875cec0db90cc51" providerId="LiveId" clId="{3A2D3AA7-0675-4F18-B1BE-B75A14CFBE28}" dt="2024-07-22T14:21:45.356" v="3933" actId="478"/>
          <ac:spMkLst>
            <pc:docMk/>
            <pc:sldMk cId="2941301848" sldId="271"/>
            <ac:spMk id="21" creationId="{D86E61BF-7169-A159-65F7-150E78629271}"/>
          </ac:spMkLst>
        </pc:spChg>
        <pc:spChg chg="add del mod">
          <ac:chgData name="Giovanni Ligato" userId="7875cec0db90cc51" providerId="LiveId" clId="{3A2D3AA7-0675-4F18-B1BE-B75A14CFBE28}" dt="2024-07-22T13:47:28.423" v="3238" actId="478"/>
          <ac:spMkLst>
            <pc:docMk/>
            <pc:sldMk cId="2941301848" sldId="271"/>
            <ac:spMk id="22" creationId="{438C1217-7C30-6751-0313-B5632DC615E9}"/>
          </ac:spMkLst>
        </pc:spChg>
        <pc:spChg chg="add mod">
          <ac:chgData name="Giovanni Ligato" userId="7875cec0db90cc51" providerId="LiveId" clId="{3A2D3AA7-0675-4F18-B1BE-B75A14CFBE28}" dt="2024-07-22T13:45:57.031" v="3193" actId="164"/>
          <ac:spMkLst>
            <pc:docMk/>
            <pc:sldMk cId="2941301848" sldId="271"/>
            <ac:spMk id="23" creationId="{C3749A52-BBD0-ED5B-35A0-4CE3D28A41FB}"/>
          </ac:spMkLst>
        </pc:spChg>
        <pc:spChg chg="add mod">
          <ac:chgData name="Giovanni Ligato" userId="7875cec0db90cc51" providerId="LiveId" clId="{3A2D3AA7-0675-4F18-B1BE-B75A14CFBE28}" dt="2024-07-22T14:22:01.186" v="3950" actId="1035"/>
          <ac:spMkLst>
            <pc:docMk/>
            <pc:sldMk cId="2941301848" sldId="271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3:48:04.787" v="3246" actId="164"/>
          <ac:spMkLst>
            <pc:docMk/>
            <pc:sldMk cId="2941301848" sldId="271"/>
            <ac:spMk id="31" creationId="{6DEA6D5B-1329-D191-A1AF-55EF3128C29A}"/>
          </ac:spMkLst>
        </pc:spChg>
        <pc:spChg chg="add mod">
          <ac:chgData name="Giovanni Ligato" userId="7875cec0db90cc51" providerId="LiveId" clId="{3A2D3AA7-0675-4F18-B1BE-B75A14CFBE28}" dt="2024-07-22T13:59:46.161" v="3462"/>
          <ac:spMkLst>
            <pc:docMk/>
            <pc:sldMk cId="2941301848" sldId="271"/>
            <ac:spMk id="59" creationId="{99093729-9406-5EF8-8F2B-B35FB109C4FE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60" creationId="{834C52DB-9A6E-A802-DEE0-1C0F171DB707}"/>
          </ac:spMkLst>
        </pc:spChg>
        <pc:spChg chg="add mod">
          <ac:chgData name="Giovanni Ligato" userId="7875cec0db90cc51" providerId="LiveId" clId="{3A2D3AA7-0675-4F18-B1BE-B75A14CFBE28}" dt="2024-07-22T14:21:26.728" v="3927" actId="1035"/>
          <ac:spMkLst>
            <pc:docMk/>
            <pc:sldMk cId="2941301848" sldId="271"/>
            <ac:spMk id="77" creationId="{2C96119C-D986-C1CA-43F2-ADBC6CAAA709}"/>
          </ac:spMkLst>
        </pc:spChg>
        <pc:spChg chg="add mod">
          <ac:chgData name="Giovanni Ligato" userId="7875cec0db90cc51" providerId="LiveId" clId="{3A2D3AA7-0675-4F18-B1BE-B75A14CFBE28}" dt="2024-07-22T14:21:41.743" v="3932" actId="1076"/>
          <ac:spMkLst>
            <pc:docMk/>
            <pc:sldMk cId="2941301848" sldId="271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30" creationId="{14D0C875-8647-7417-113E-A7821C201E3C}"/>
          </ac:grpSpMkLst>
        </pc:grpChg>
        <pc:grpChg chg="add mod">
          <ac:chgData name="Giovanni Ligato" userId="7875cec0db90cc51" providerId="LiveId" clId="{3A2D3AA7-0675-4F18-B1BE-B75A14CFBE28}" dt="2024-07-22T14:16:13.465" v="3846" actId="1036"/>
          <ac:grpSpMkLst>
            <pc:docMk/>
            <pc:sldMk cId="2941301848" sldId="271"/>
            <ac:grpSpMk id="32" creationId="{971CDFB7-8C14-A8C4-AF73-992A18B6C3EC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0" creationId="{6F7D7B04-2529-B106-69EC-24C744E77A97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1" creationId="{A820FDCE-981E-0A3D-5F4D-205F30316D7A}"/>
          </ac:grpSpMkLst>
        </pc:grpChg>
        <pc:grpChg chg="add del mod topLvl">
          <ac:chgData name="Giovanni Ligato" userId="7875cec0db90cc51" providerId="LiveId" clId="{3A2D3AA7-0675-4F18-B1BE-B75A14CFBE28}" dt="2024-07-22T14:02:16.334" v="3514" actId="165"/>
          <ac:grpSpMkLst>
            <pc:docMk/>
            <pc:sldMk cId="2941301848" sldId="271"/>
            <ac:grpSpMk id="64" creationId="{54816E1F-24F9-0FE8-7096-A7005B65680A}"/>
          </ac:grpSpMkLst>
        </pc:grpChg>
        <pc:grpChg chg="add del mod topLvl">
          <ac:chgData name="Giovanni Ligato" userId="7875cec0db90cc51" providerId="LiveId" clId="{3A2D3AA7-0675-4F18-B1BE-B75A14CFBE28}" dt="2024-07-22T14:02:12.962" v="3513" actId="165"/>
          <ac:grpSpMkLst>
            <pc:docMk/>
            <pc:sldMk cId="2941301848" sldId="271"/>
            <ac:grpSpMk id="65" creationId="{6E6505E3-BC8D-F32B-558D-65053EFAA2F0}"/>
          </ac:grpSpMkLst>
        </pc:grpChg>
        <pc:grpChg chg="add del mod">
          <ac:chgData name="Giovanni Ligato" userId="7875cec0db90cc51" providerId="LiveId" clId="{3A2D3AA7-0675-4F18-B1BE-B75A14CFBE28}" dt="2024-07-22T14:02:08.587" v="3512" actId="165"/>
          <ac:grpSpMkLst>
            <pc:docMk/>
            <pc:sldMk cId="2941301848" sldId="271"/>
            <ac:grpSpMk id="66" creationId="{C49B9A1A-F5BB-9BEF-3187-EAA084D4E127}"/>
          </ac:grpSpMkLst>
        </pc:grpChg>
        <pc:grpChg chg="add mod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67" creationId="{77183936-7F99-1A55-2ACA-A17C10ECA32D}"/>
          </ac:grpSpMkLst>
        </pc:grpChg>
        <pc:grpChg chg="add mod">
          <ac:chgData name="Giovanni Ligato" userId="7875cec0db90cc51" providerId="LiveId" clId="{3A2D3AA7-0675-4F18-B1BE-B75A14CFBE28}" dt="2024-07-22T14:03:54.965" v="3534" actId="164"/>
          <ac:grpSpMkLst>
            <pc:docMk/>
            <pc:sldMk cId="2941301848" sldId="271"/>
            <ac:grpSpMk id="68" creationId="{4A437661-A932-A585-314E-72E6BDDC7304}"/>
          </ac:grpSpMkLst>
        </pc:gr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73" creationId="{2527EEB4-B2B0-CFF2-EE8A-529125B32A75}"/>
          </ac:grpSpMkLst>
        </pc:grpChg>
        <pc:grpChg chg="add mod">
          <ac:chgData name="Giovanni Ligato" userId="7875cec0db90cc51" providerId="LiveId" clId="{3A2D3AA7-0675-4F18-B1BE-B75A14CFBE28}" dt="2024-07-22T14:15:54.571" v="3799" actId="1036"/>
          <ac:grpSpMkLst>
            <pc:docMk/>
            <pc:sldMk cId="2941301848" sldId="271"/>
            <ac:grpSpMk id="76" creationId="{66303EAB-F095-0A7F-1155-222E0D844511}"/>
          </ac:grpSpMkLst>
        </pc:grpChg>
        <pc:graphicFrameChg chg="add del mod modGraphic">
          <ac:chgData name="Giovanni Ligato" userId="7875cec0db90cc51" providerId="LiveId" clId="{3A2D3AA7-0675-4F18-B1BE-B75A14CFBE28}" dt="2024-07-22T13:05:10.502" v="2633" actId="478"/>
          <ac:graphicFrameMkLst>
            <pc:docMk/>
            <pc:sldMk cId="2941301848" sldId="271"/>
            <ac:graphicFrameMk id="9" creationId="{2DF2176A-D867-362E-41F5-39C7E6D8BDD9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47.374" v="2675" actId="478"/>
          <ac:graphicFrameMkLst>
            <pc:docMk/>
            <pc:sldMk cId="2941301848" sldId="271"/>
            <ac:graphicFrameMk id="10" creationId="{73D69600-FCC4-58DB-1344-AF0B5085E107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22.843" v="2672" actId="478"/>
          <ac:graphicFrameMkLst>
            <pc:docMk/>
            <pc:sldMk cId="2941301848" sldId="271"/>
            <ac:graphicFrameMk id="11" creationId="{40B6C500-E70D-C482-776B-606AC8A60C87}"/>
          </ac:graphicFrameMkLst>
        </pc:graphicFrame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3:45:57.031" v="3193" actId="164"/>
          <ac:picMkLst>
            <pc:docMk/>
            <pc:sldMk cId="2941301848" sldId="271"/>
            <ac:picMk id="5" creationId="{85E22192-C45E-8A96-F8B7-4B47337E19F8}"/>
          </ac:picMkLst>
        </pc:pic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3:48:04.787" v="3246" actId="164"/>
          <ac:picMkLst>
            <pc:docMk/>
            <pc:sldMk cId="2941301848" sldId="271"/>
            <ac:picMk id="25" creationId="{85FC6986-DF2D-6DF0-36AF-E06EE7CBB6B3}"/>
          </ac:picMkLst>
        </pc:picChg>
        <pc:cxnChg chg="add mod">
          <ac:chgData name="Giovanni Ligato" userId="7875cec0db90cc51" providerId="LiveId" clId="{3A2D3AA7-0675-4F18-B1BE-B75A14CFBE28}" dt="2024-07-22T14:12:06.652" v="3722" actId="164"/>
          <ac:cxnSpMkLst>
            <pc:docMk/>
            <pc:sldMk cId="2941301848" sldId="271"/>
            <ac:cxnSpMk id="27" creationId="{80CBB912-01E6-6642-B359-D395F1AE81D7}"/>
          </ac:cxnSpMkLst>
        </pc:cxnChg>
        <pc:cxnChg chg="add mod">
          <ac:chgData name="Giovanni Ligato" userId="7875cec0db90cc51" providerId="LiveId" clId="{3A2D3AA7-0675-4F18-B1BE-B75A14CFBE28}" dt="2024-07-22T14:15:59.991" v="3831" actId="1035"/>
          <ac:cxnSpMkLst>
            <pc:docMk/>
            <pc:sldMk cId="2941301848" sldId="271"/>
            <ac:cxnSpMk id="33" creationId="{ED9EB865-CC44-BEAE-AFE5-F5BD4A34BF60}"/>
          </ac:cxnSpMkLst>
        </pc:cxnChg>
        <pc:cxnChg chg="add del mod">
          <ac:chgData name="Giovanni Ligato" userId="7875cec0db90cc51" providerId="LiveId" clId="{3A2D3AA7-0675-4F18-B1BE-B75A14CFBE28}" dt="2024-07-22T13:56:34.215" v="3361" actId="478"/>
          <ac:cxnSpMkLst>
            <pc:docMk/>
            <pc:sldMk cId="2941301848" sldId="271"/>
            <ac:cxnSpMk id="42" creationId="{64AA18CD-400C-61B2-692F-0DB381196EDC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44" creationId="{A5FD6700-60E2-62CD-BA8E-925118B46A0F}"/>
          </ac:cxnSpMkLst>
        </pc:cxnChg>
        <pc:cxnChg chg="add del mod">
          <ac:chgData name="Giovanni Ligato" userId="7875cec0db90cc51" providerId="LiveId" clId="{3A2D3AA7-0675-4F18-B1BE-B75A14CFBE28}" dt="2024-07-22T13:57:04.646" v="3374" actId="478"/>
          <ac:cxnSpMkLst>
            <pc:docMk/>
            <pc:sldMk cId="2941301848" sldId="271"/>
            <ac:cxnSpMk id="46" creationId="{4C05BCD0-35C6-0A99-E94D-4D46B94441C4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49" creationId="{F9E9A2BB-3E7A-2A69-3E26-2FC42D6ED02E}"/>
          </ac:cxnSpMkLst>
        </pc:cxnChg>
        <pc:cxnChg chg="add mod">
          <ac:chgData name="Giovanni Ligato" userId="7875cec0db90cc51" providerId="LiveId" clId="{3A2D3AA7-0675-4F18-B1BE-B75A14CFBE28}" dt="2024-07-22T13:59:47.317" v="3464" actId="1076"/>
          <ac:cxnSpMkLst>
            <pc:docMk/>
            <pc:sldMk cId="2941301848" sldId="271"/>
            <ac:cxnSpMk id="57" creationId="{477C0D8D-DC65-1270-225A-4C839DF76380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61" creationId="{3FFD0E3A-5AE3-99FE-F915-00D89D04B044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72" creationId="{CD4FBF79-5CED-3B4E-B01E-43CC72EF2D5E}"/>
          </ac:cxnSpMkLst>
        </pc:cxnChg>
      </pc:sldChg>
      <pc:sldChg chg="addSp delSp modSp add del mod">
        <pc:chgData name="Giovanni Ligato" userId="7875cec0db90cc51" providerId="LiveId" clId="{3A2D3AA7-0675-4F18-B1BE-B75A14CFBE28}" dt="2024-07-22T16:16:58.173" v="5603" actId="47"/>
        <pc:sldMkLst>
          <pc:docMk/>
          <pc:sldMk cId="2389657699" sldId="272"/>
        </pc:sldMkLst>
        <pc:spChg chg="mod">
          <ac:chgData name="Giovanni Ligato" userId="7875cec0db90cc51" providerId="LiveId" clId="{3A2D3AA7-0675-4F18-B1BE-B75A14CFBE28}" dt="2024-07-20T20:35:09.490" v="456" actId="1076"/>
          <ac:spMkLst>
            <pc:docMk/>
            <pc:sldMk cId="2389657699" sldId="272"/>
            <ac:spMk id="2" creationId="{F109FA12-5EFA-F2EC-6A1B-90227D19C3A9}"/>
          </ac:spMkLst>
        </pc:sp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5:34:55.129" v="5311" actId="1076"/>
          <ac:picMkLst>
            <pc:docMk/>
            <pc:sldMk cId="2389657699" sldId="272"/>
            <ac:picMk id="4" creationId="{8FB59BB2-2874-5381-7DE4-D87ABC9391A4}"/>
          </ac:picMkLst>
        </pc:picChg>
        <pc:picChg chg="add del mod">
          <ac:chgData name="Giovanni Ligato" userId="7875cec0db90cc51" providerId="LiveId" clId="{3A2D3AA7-0675-4F18-B1BE-B75A14CFBE28}" dt="2024-07-22T15:32:05.010" v="5234" actId="478"/>
          <ac:picMkLst>
            <pc:docMk/>
            <pc:sldMk cId="2389657699" sldId="272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6:47.822" v="5333"/>
          <ac:picMkLst>
            <pc:docMk/>
            <pc:sldMk cId="2389657699" sldId="272"/>
            <ac:picMk id="6" creationId="{2B8263BD-7A50-ABF4-6F6C-76385FEFFAFC}"/>
          </ac:picMkLst>
        </pc:picChg>
        <pc:picChg chg="add del mod">
          <ac:chgData name="Giovanni Ligato" userId="7875cec0db90cc51" providerId="LiveId" clId="{3A2D3AA7-0675-4F18-B1BE-B75A14CFBE28}" dt="2024-07-22T15:32:09.093" v="5235" actId="478"/>
          <ac:picMkLst>
            <pc:docMk/>
            <pc:sldMk cId="2389657699" sldId="272"/>
            <ac:picMk id="7" creationId="{059F9C23-BC91-CC37-3BB5-DBC67AA4C5EE}"/>
          </ac:picMkLst>
        </pc:pic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17" creationId="{8EF68C02-C179-A08B-8108-22935F3D8364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9.429" v="5604" actId="47"/>
        <pc:sldMkLst>
          <pc:docMk/>
          <pc:sldMk cId="1396666137" sldId="273"/>
        </pc:sldMkLst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4" creationId="{A7F850FA-C3F9-A58E-5C88-24A714E0CF20}"/>
          </ac:picMkLst>
        </pc:picChg>
        <pc:picChg chg="del">
          <ac:chgData name="Giovanni Ligato" userId="7875cec0db90cc51" providerId="LiveId" clId="{3A2D3AA7-0675-4F18-B1BE-B75A14CFBE28}" dt="2024-07-20T20:39:30.624" v="472" actId="478"/>
          <ac:picMkLst>
            <pc:docMk/>
            <pc:sldMk cId="1396666137" sldId="273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2:23.911" v="5240" actId="1076"/>
          <ac:picMkLst>
            <pc:docMk/>
            <pc:sldMk cId="1396666137" sldId="273"/>
            <ac:picMk id="5" creationId="{AFDAF90C-7EE4-CC6B-02E5-6F49D8ED2EFE}"/>
          </ac:picMkLst>
        </pc:picChg>
        <pc:picChg chg="del">
          <ac:chgData name="Giovanni Ligato" userId="7875cec0db90cc51" providerId="LiveId" clId="{3A2D3AA7-0675-4F18-B1BE-B75A14CFBE28}" dt="2024-07-20T20:39:29.168" v="471" actId="478"/>
          <ac:picMkLst>
            <pc:docMk/>
            <pc:sldMk cId="1396666137" sldId="273"/>
            <ac:picMk id="7" creationId="{059F9C23-BC91-CC37-3BB5-DBC67AA4C5EE}"/>
          </ac:picMkLst>
        </pc:picChg>
        <pc:picChg chg="add mod">
          <ac:chgData name="Giovanni Ligato" userId="7875cec0db90cc51" providerId="LiveId" clId="{3A2D3AA7-0675-4F18-B1BE-B75A14CFBE28}" dt="2024-07-22T15:32:30.036" v="5243" actId="1076"/>
          <ac:picMkLst>
            <pc:docMk/>
            <pc:sldMk cId="1396666137" sldId="273"/>
            <ac:picMk id="7" creationId="{AB2EB3A8-9A21-0CD0-0521-C6B71D752A0E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8" creationId="{F59DB9C7-94CD-86C0-71DD-16E8637AE219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10" creationId="{D111F392-2157-FBD6-D591-47AC3E96BA98}"/>
          </ac:picMkLst>
        </pc:picChg>
        <pc:picChg chg="add mod">
          <ac:chgData name="Giovanni Ligato" userId="7875cec0db90cc51" providerId="LiveId" clId="{3A2D3AA7-0675-4F18-B1BE-B75A14CFBE28}" dt="2024-07-22T15:32:35.693" v="5246" actId="1076"/>
          <ac:picMkLst>
            <pc:docMk/>
            <pc:sldMk cId="1396666137" sldId="273"/>
            <ac:picMk id="11" creationId="{355C2CE3-2C25-40EB-1FD8-6A01EDDA12A4}"/>
          </ac:picMkLst>
        </pc:picChg>
      </pc:sldChg>
      <pc:sldChg chg="new del">
        <pc:chgData name="Giovanni Ligato" userId="7875cec0db90cc51" providerId="LiveId" clId="{3A2D3AA7-0675-4F18-B1BE-B75A14CFBE28}" dt="2024-07-20T20:39:23.220" v="469" actId="680"/>
        <pc:sldMkLst>
          <pc:docMk/>
          <pc:sldMk cId="1751014744" sldId="273"/>
        </pc:sldMkLst>
      </pc:sldChg>
      <pc:sldChg chg="addSp delSp modSp add del mod">
        <pc:chgData name="Giovanni Ligato" userId="7875cec0db90cc51" providerId="LiveId" clId="{3A2D3AA7-0675-4F18-B1BE-B75A14CFBE28}" dt="2024-07-22T12:50:09.323" v="2343" actId="47"/>
        <pc:sldMkLst>
          <pc:docMk/>
          <pc:sldMk cId="3191602233" sldId="274"/>
        </pc:sldMkLst>
        <pc:spChg chg="del">
          <ac:chgData name="Giovanni Ligato" userId="7875cec0db90cc51" providerId="LiveId" clId="{3A2D3AA7-0675-4F18-B1BE-B75A14CFBE28}" dt="2024-07-22T12:41:50.060" v="1972" actId="478"/>
          <ac:spMkLst>
            <pc:docMk/>
            <pc:sldMk cId="3191602233" sldId="274"/>
            <ac:spMk id="2" creationId="{F109FA12-5EFA-F2EC-6A1B-90227D19C3A9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3" creationId="{52D9851F-A8D0-E197-A7D9-90E7AE9E6912}"/>
          </ac:spMkLst>
        </pc:spChg>
        <pc:spChg chg="mod">
          <ac:chgData name="Giovanni Ligato" userId="7875cec0db90cc51" providerId="LiveId" clId="{3A2D3AA7-0675-4F18-B1BE-B75A14CFBE28}" dt="2024-07-22T12:48:53.288" v="2151" actId="1076"/>
          <ac:spMkLst>
            <pc:docMk/>
            <pc:sldMk cId="3191602233" sldId="274"/>
            <ac:spMk id="4" creationId="{74C39B46-DC72-A812-B303-96C06DCD58F8}"/>
          </ac:spMkLst>
        </pc:spChg>
        <pc:spChg chg="del mod">
          <ac:chgData name="Giovanni Ligato" userId="7875cec0db90cc51" providerId="LiveId" clId="{3A2D3AA7-0675-4F18-B1BE-B75A14CFBE28}" dt="2024-07-22T12:45:08.748" v="2055" actId="478"/>
          <ac:spMkLst>
            <pc:docMk/>
            <pc:sldMk cId="3191602233" sldId="274"/>
            <ac:spMk id="6" creationId="{19C61995-BE79-9540-4C5B-FCA9AB2B6C6A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8" creationId="{8A17DE81-AD59-5A15-4E03-D4AEE9A684EE}"/>
          </ac:spMkLst>
        </pc:spChg>
        <pc:spChg chg="del mod">
          <ac:chgData name="Giovanni Ligato" userId="7875cec0db90cc51" providerId="LiveId" clId="{3A2D3AA7-0675-4F18-B1BE-B75A14CFBE28}" dt="2024-07-22T12:44:49.236" v="2042" actId="478"/>
          <ac:spMkLst>
            <pc:docMk/>
            <pc:sldMk cId="3191602233" sldId="274"/>
            <ac:spMk id="20" creationId="{4158F486-E013-AC24-4A9E-048AEE55CA80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47:09.134" v="2119" actId="164"/>
          <ac:spMkLst>
            <pc:docMk/>
            <pc:sldMk cId="3191602233" sldId="274"/>
            <ac:spMk id="22" creationId="{9562C69E-B0D7-693A-6728-FAA69805EC9A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4" creationId="{55235FC4-5BBD-C206-77F1-F4B8037C83AF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5" creationId="{E107D422-B019-945B-708D-E109C91BCF2B}"/>
          </ac:spMkLst>
        </pc:spChg>
        <pc:spChg chg="add mod">
          <ac:chgData name="Giovanni Ligato" userId="7875cec0db90cc51" providerId="LiveId" clId="{3A2D3AA7-0675-4F18-B1BE-B75A14CFBE28}" dt="2024-07-22T12:47:45.672" v="2143" actId="1035"/>
          <ac:spMkLst>
            <pc:docMk/>
            <pc:sldMk cId="3191602233" sldId="274"/>
            <ac:spMk id="27" creationId="{386E0659-902C-5CB9-446C-7FCA5FABD6A3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8" creationId="{9AA4D88D-8963-2EE2-14DC-DA7E06CB2D32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9" creationId="{7D20F08A-7D28-9148-449D-B397F9ECDA2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0" creationId="{CD386228-66F7-B338-48C8-AF0299C4613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1" creationId="{1CD388AF-CA3A-B64D-7177-4CE5FB33AE01}"/>
          </ac:spMkLst>
        </pc:spChg>
        <pc:spChg chg="add mod">
          <ac:chgData name="Giovanni Ligato" userId="7875cec0db90cc51" providerId="LiveId" clId="{3A2D3AA7-0675-4F18-B1BE-B75A14CFBE28}" dt="2024-07-22T12:47:11.839" v="2120" actId="164"/>
          <ac:spMkLst>
            <pc:docMk/>
            <pc:sldMk cId="3191602233" sldId="274"/>
            <ac:spMk id="32" creationId="{75B5EA1B-BEC3-A160-3995-3463828206F1}"/>
          </ac:spMkLst>
        </pc:spChg>
        <pc:spChg chg="add mod">
          <ac:chgData name="Giovanni Ligato" userId="7875cec0db90cc51" providerId="LiveId" clId="{3A2D3AA7-0675-4F18-B1BE-B75A14CFBE28}" dt="2024-07-22T12:47:43.715" v="2140" actId="1035"/>
          <ac:spMkLst>
            <pc:docMk/>
            <pc:sldMk cId="3191602233" sldId="274"/>
            <ac:spMk id="33" creationId="{6D2855C8-DB34-BC7C-85A2-D6783084D42B}"/>
          </ac:spMkLst>
        </pc:spChg>
        <pc:spChg chg="mod">
          <ac:chgData name="Giovanni Ligato" userId="7875cec0db90cc51" providerId="LiveId" clId="{3A2D3AA7-0675-4F18-B1BE-B75A14CFBE28}" dt="2024-07-22T12:47:15.939" v="2123"/>
          <ac:spMkLst>
            <pc:docMk/>
            <pc:sldMk cId="3191602233" sldId="274"/>
            <ac:spMk id="37" creationId="{98003C56-B3F0-DB10-4129-F7A9B67355DB}"/>
          </ac:spMkLst>
        </pc:spChg>
        <pc:spChg chg="mod">
          <ac:chgData name="Giovanni Ligato" userId="7875cec0db90cc51" providerId="LiveId" clId="{3A2D3AA7-0675-4F18-B1BE-B75A14CFBE28}" dt="2024-07-22T12:47:37.951" v="2135" actId="1035"/>
          <ac:spMkLst>
            <pc:docMk/>
            <pc:sldMk cId="3191602233" sldId="274"/>
            <ac:spMk id="38" creationId="{075045C1-1466-E6F8-B240-8857F0E30244}"/>
          </ac:spMkLst>
        </pc:spChg>
        <pc:grpChg chg="add mod">
          <ac:chgData name="Giovanni Ligato" userId="7875cec0db90cc51" providerId="LiveId" clId="{3A2D3AA7-0675-4F18-B1BE-B75A14CFBE28}" dt="2024-07-22T12:43:54.899" v="2020" actId="1037"/>
          <ac:grpSpMkLst>
            <pc:docMk/>
            <pc:sldMk cId="3191602233" sldId="274"/>
            <ac:grpSpMk id="5" creationId="{E2AC1CAE-51C2-F6F1-212A-F59D27B423B0}"/>
          </ac:grpSpMkLst>
        </pc:grpChg>
        <pc:grpChg chg="add mod">
          <ac:chgData name="Giovanni Ligato" userId="7875cec0db90cc51" providerId="LiveId" clId="{3A2D3AA7-0675-4F18-B1BE-B75A14CFBE28}" dt="2024-07-22T12:44:10.715" v="2023" actId="465"/>
          <ac:grpSpMkLst>
            <pc:docMk/>
            <pc:sldMk cId="3191602233" sldId="274"/>
            <ac:grpSpMk id="12" creationId="{CC510A7A-9BCB-47CC-E090-B4FA1F834B45}"/>
          </ac:grpSpMkLst>
        </pc:grpChg>
        <pc:grpChg chg="add mod">
          <ac:chgData name="Giovanni Ligato" userId="7875cec0db90cc51" providerId="LiveId" clId="{3A2D3AA7-0675-4F18-B1BE-B75A14CFBE28}" dt="2024-07-22T12:44:06.089" v="2022" actId="1076"/>
          <ac:grpSpMkLst>
            <pc:docMk/>
            <pc:sldMk cId="3191602233" sldId="274"/>
            <ac:grpSpMk id="16" creationId="{11BBA1B6-2DE9-F16A-6C08-E460FCEBA12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4" creationId="{12DAC0AE-3514-F585-8EDF-EA792166AAD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5" creationId="{C74D1237-842E-56A4-A21D-04258EB0A5A3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6" creationId="{FBCEA80C-87D3-0E0F-BDFE-6F26DEF3F490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7" creationId="{55AAA425-8B56-4E2C-745F-7919E0216803}"/>
          </ac:picMkLst>
        </pc:pic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9" creationId="{76B8AE06-8C86-902D-15D9-1995B5E476EB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1" creationId="{F1FD7A76-0C0C-E2F8-FF60-32D850495BB7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3" creationId="{F6012D44-6919-E8D9-B11F-1A29AB0948EA}"/>
          </ac:picMkLst>
        </pc:picChg>
        <pc:picChg chg="mod">
          <ac:chgData name="Giovanni Ligato" userId="7875cec0db90cc51" providerId="LiveId" clId="{3A2D3AA7-0675-4F18-B1BE-B75A14CFBE28}" dt="2024-07-22T12:49:00.624" v="2154" actId="1076"/>
          <ac:picMkLst>
            <pc:docMk/>
            <pc:sldMk cId="3191602233" sldId="274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17" creationId="{F0412146-7413-3084-BB00-E8195D79135E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8" creationId="{91965E1B-5750-D8E3-7B03-D214779AB79E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23" creationId="{C37D4534-B546-8138-2D52-FD3D38FC2DCD}"/>
          </ac:picMkLst>
        </pc:picChg>
        <pc:cxnChg chg="mod">
          <ac:chgData name="Giovanni Ligato" userId="7875cec0db90cc51" providerId="LiveId" clId="{3A2D3AA7-0675-4F18-B1BE-B75A14CFBE28}" dt="2024-07-22T12:49:12.813" v="2157" actId="1076"/>
          <ac:cxnSpMkLst>
            <pc:docMk/>
            <pc:sldMk cId="3191602233" sldId="274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2:58:32.787" v="2589" actId="465"/>
        <pc:sldMkLst>
          <pc:docMk/>
          <pc:sldMk cId="2916418958" sldId="275"/>
        </pc:sldMkLst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3" creationId="{8F2B472A-247C-1E6A-EFAC-BEFCD54001B3}"/>
          </ac:spMkLst>
        </pc:spChg>
        <pc:spChg chg="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4" creationId="{74C39B46-DC72-A812-B303-96C06DCD58F8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17" creationId="{6FF056BB-08C6-A920-9A74-209634DD2687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20" creationId="{E83B46B2-358E-7257-D1E0-29618F23DFDA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1" creationId="{103F7CCC-3CAA-8BE1-0CE4-146AEDAC2D6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3" creationId="{DF19B1B3-80F7-99FE-74FC-85BDF35DF5D8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4" creationId="{CAEBF353-53C7-4A18-D99B-E3C05FD57B7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6" creationId="{9AAF16B4-D453-64E2-4652-9CC1C9FB7563}"/>
          </ac:spMkLst>
        </pc:spChg>
        <pc:grpChg chg="add mod">
          <ac:chgData name="Giovanni Ligato" userId="7875cec0db90cc51" providerId="LiveId" clId="{3A2D3AA7-0675-4F18-B1BE-B75A14CFBE28}" dt="2024-07-22T12:49:51.908" v="2337" actId="1037"/>
          <ac:grpSpMkLst>
            <pc:docMk/>
            <pc:sldMk cId="2916418958" sldId="275"/>
            <ac:grpSpMk id="2" creationId="{AB49C267-AF92-E752-DFF9-5C0071F3A388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5" creationId="{E2AC1CAE-51C2-F6F1-212A-F59D27B423B0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2" creationId="{CC510A7A-9BCB-47CC-E090-B4FA1F834B45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6" creationId="{11BBA1B6-2DE9-F16A-6C08-E460FCEBA127}"/>
          </ac:grpSpMkLst>
        </pc:grpChg>
        <pc:grpChg chg="add del mod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25" creationId="{2CC251DD-0D3A-BE10-30FB-2CA29C888FA7}"/>
          </ac:grpSpMkLst>
        </pc:grpChg>
        <pc:grpChg chg="mod topLvl">
          <ac:chgData name="Giovanni Ligato" userId="7875cec0db90cc51" providerId="LiveId" clId="{3A2D3AA7-0675-4F18-B1BE-B75A14CFBE28}" dt="2024-07-22T12:58:20.557" v="2588" actId="1036"/>
          <ac:grpSpMkLst>
            <pc:docMk/>
            <pc:sldMk cId="2916418958" sldId="275"/>
            <ac:grpSpMk id="28" creationId="{FADB66FD-B19A-F1B3-C24A-DABC85472171}"/>
          </ac:grpSpMkLst>
        </pc:grpChg>
        <pc:grpChg chg="mod topLvl">
          <ac:chgData name="Giovanni Ligato" userId="7875cec0db90cc51" providerId="LiveId" clId="{3A2D3AA7-0675-4F18-B1BE-B75A14CFBE28}" dt="2024-07-22T12:58:32.787" v="2589" actId="465"/>
          <ac:grpSpMkLst>
            <pc:docMk/>
            <pc:sldMk cId="2916418958" sldId="275"/>
            <ac:grpSpMk id="29" creationId="{4C611F41-17F0-57F7-1964-A4CC3F43AE03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0" creationId="{10B03AC1-99DF-3D7F-7088-782A1116ED1A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1" creationId="{85398014-713B-ED9A-EBDA-7270AB714B41}"/>
          </ac:grpSpMkLst>
        </pc:grpChg>
        <pc:grpChg chg="mod">
          <ac:chgData name="Giovanni Ligato" userId="7875cec0db90cc51" providerId="LiveId" clId="{3A2D3AA7-0675-4F18-B1BE-B75A14CFBE28}" dt="2024-07-22T12:49:57.816" v="2342" actId="1038"/>
          <ac:grpSpMkLst>
            <pc:docMk/>
            <pc:sldMk cId="2916418958" sldId="275"/>
            <ac:grpSpMk id="40" creationId="{3A38737F-17E3-5FE3-5AA1-3F3AABC59AAF}"/>
          </ac:grpSpMkLst>
        </pc:grp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6" creationId="{35CAB3D5-4507-9DCE-7E38-23B90A0D4128}"/>
          </ac:picMkLst>
        </pc:pic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8" creationId="{14BCE040-54A8-596B-2BD2-C3C776788BAD}"/>
          </ac:picMkLst>
        </pc:picChg>
        <pc:picChg chg="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2" creationId="{D91D8B89-A693-2B7B-98DD-683547C20773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5" creationId="{B197215C-7DAA-017A-EF62-B1A4E914AC37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7" creationId="{BFAC084B-CCD5-66B4-0932-036A68A93B0A}"/>
          </ac:picMkLst>
        </pc:picChg>
        <pc:cxnChg chg="del mod">
          <ac:chgData name="Giovanni Ligato" userId="7875cec0db90cc51" providerId="LiveId" clId="{3A2D3AA7-0675-4F18-B1BE-B75A14CFBE28}" dt="2024-07-22T12:57:55.588" v="2480" actId="478"/>
          <ac:cxnSpMkLst>
            <pc:docMk/>
            <pc:sldMk cId="2916418958" sldId="275"/>
            <ac:cxnSpMk id="26" creationId="{06699A07-E9AF-E0A3-CB65-E61092DD9359}"/>
          </ac:cxnSpMkLst>
        </pc:cxnChg>
        <pc:cxnChg chg="mod">
          <ac:chgData name="Giovanni Ligato" userId="7875cec0db90cc51" providerId="LiveId" clId="{3A2D3AA7-0675-4F18-B1BE-B75A14CFBE28}" dt="2024-07-22T12:58:15.812" v="2571" actId="165"/>
          <ac:cxnSpMkLst>
            <pc:docMk/>
            <pc:sldMk cId="2916418958" sldId="275"/>
            <ac:cxnSpMk id="39" creationId="{A641FDBC-A77F-8BF8-A7C4-80E681178946}"/>
          </ac:cxnSpMkLst>
        </pc:cxnChg>
      </pc:sldChg>
      <pc:sldChg chg="addSp modSp add del mod">
        <pc:chgData name="Giovanni Ligato" userId="7875cec0db90cc51" providerId="LiveId" clId="{3A2D3AA7-0675-4F18-B1BE-B75A14CFBE28}" dt="2024-07-22T14:23:15.303" v="3951" actId="47"/>
        <pc:sldMkLst>
          <pc:docMk/>
          <pc:sldMk cId="1509323729" sldId="276"/>
        </pc:sldMkLst>
        <pc:spChg chg="mod">
          <ac:chgData name="Giovanni Ligato" userId="7875cec0db90cc51" providerId="LiveId" clId="{3A2D3AA7-0675-4F18-B1BE-B75A14CFBE28}" dt="2024-07-22T13:14:13.991" v="2857" actId="1076"/>
          <ac:spMkLst>
            <pc:docMk/>
            <pc:sldMk cId="1509323729" sldId="276"/>
            <ac:spMk id="2" creationId="{F109FA12-5EFA-F2EC-6A1B-90227D19C3A9}"/>
          </ac:spMkLst>
        </pc:spChg>
        <pc:cxnChg chg="add mod">
          <ac:chgData name="Giovanni Ligato" userId="7875cec0db90cc51" providerId="LiveId" clId="{3A2D3AA7-0675-4F18-B1BE-B75A14CFBE28}" dt="2024-07-22T13:43:45.632" v="3128"/>
          <ac:cxnSpMkLst>
            <pc:docMk/>
            <pc:sldMk cId="1509323729" sldId="276"/>
            <ac:cxnSpMk id="9" creationId="{3CC04E81-BC8C-AB1C-B3C9-EBD51604564E}"/>
          </ac:cxnSpMkLst>
        </pc:cxnChg>
      </pc:sldChg>
      <pc:sldChg chg="add del setBg">
        <pc:chgData name="Giovanni Ligato" userId="7875cec0db90cc51" providerId="LiveId" clId="{3A2D3AA7-0675-4F18-B1BE-B75A14CFBE28}" dt="2024-07-22T14:38:38.275" v="3953"/>
        <pc:sldMkLst>
          <pc:docMk/>
          <pc:sldMk cId="2217021694" sldId="276"/>
        </pc:sldMkLst>
      </pc:sldChg>
      <pc:sldChg chg="addSp delSp modSp add del mod">
        <pc:chgData name="Giovanni Ligato" userId="7875cec0db90cc51" providerId="LiveId" clId="{3A2D3AA7-0675-4F18-B1BE-B75A14CFBE28}" dt="2024-07-22T13:01:37.778" v="2591" actId="47"/>
        <pc:sldMkLst>
          <pc:docMk/>
          <pc:sldMk cId="2937981477" sldId="276"/>
        </pc:sldMkLst>
        <pc:spChg chg="mod">
          <ac:chgData name="Giovanni Ligato" userId="7875cec0db90cc51" providerId="LiveId" clId="{3A2D3AA7-0675-4F18-B1BE-B75A14CFBE28}" dt="2024-07-22T12:55:20.138" v="2435" actId="164"/>
          <ac:spMkLst>
            <pc:docMk/>
            <pc:sldMk cId="2937981477" sldId="276"/>
            <ac:spMk id="3" creationId="{8F2B472A-247C-1E6A-EFAC-BEFCD54001B3}"/>
          </ac:spMkLst>
        </pc:spChg>
        <pc:spChg chg="mod">
          <ac:chgData name="Giovanni Ligato" userId="7875cec0db90cc51" providerId="LiveId" clId="{3A2D3AA7-0675-4F18-B1BE-B75A14CFBE28}" dt="2024-07-22T12:56:00.835" v="2448" actId="164"/>
          <ac:spMkLst>
            <pc:docMk/>
            <pc:sldMk cId="2937981477" sldId="276"/>
            <ac:spMk id="4" creationId="{74C39B46-DC72-A812-B303-96C06DCD58F8}"/>
          </ac:spMkLst>
        </pc:spChg>
        <pc:spChg chg="mod">
          <ac:chgData name="Giovanni Ligato" userId="7875cec0db90cc51" providerId="LiveId" clId="{3A2D3AA7-0675-4F18-B1BE-B75A14CFBE28}" dt="2024-07-22T12:55:23.033" v="2436" actId="164"/>
          <ac:spMkLst>
            <pc:docMk/>
            <pc:sldMk cId="2937981477" sldId="276"/>
            <ac:spMk id="17" creationId="{6FF056BB-08C6-A920-9A74-209634DD2687}"/>
          </ac:spMkLst>
        </pc:spChg>
        <pc:spChg chg="mod">
          <ac:chgData name="Giovanni Ligato" userId="7875cec0db90cc51" providerId="LiveId" clId="{3A2D3AA7-0675-4F18-B1BE-B75A14CFBE28}" dt="2024-07-22T12:53:57.672" v="2407" actId="164"/>
          <ac:spMkLst>
            <pc:docMk/>
            <pc:sldMk cId="2937981477" sldId="276"/>
            <ac:spMk id="20" creationId="{E83B46B2-358E-7257-D1E0-29618F23DFDA}"/>
          </ac:spMkLst>
        </pc:s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2" creationId="{AB49C267-AF92-E752-DFF9-5C0071F3A388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0" creationId="{D706C3FD-0509-0899-1E2E-1AA0856193A6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9" creationId="{483E8CAC-9203-9E09-7FB6-063D934B8915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1" creationId="{22B3EEBB-CF08-87B6-253B-957D476EDA50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3" creationId="{E67B8ECC-2F28-CBE9-F932-E827B039F2D4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4" creationId="{C675FF9F-6255-A210-5B2B-9C2E6706F2CB}"/>
          </ac:grpSpMkLst>
        </pc:gr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55:20.138" v="2435" actId="164"/>
          <ac:picMkLst>
            <pc:docMk/>
            <pc:sldMk cId="2937981477" sldId="276"/>
            <ac:picMk id="6" creationId="{35CAB3D5-4507-9DCE-7E38-23B90A0D4128}"/>
          </ac:picMkLst>
        </pc:picChg>
        <pc:picChg chg="mod">
          <ac:chgData name="Giovanni Ligato" userId="7875cec0db90cc51" providerId="LiveId" clId="{3A2D3AA7-0675-4F18-B1BE-B75A14CFBE28}" dt="2024-07-22T12:55:23.033" v="2436" actId="164"/>
          <ac:picMkLst>
            <pc:docMk/>
            <pc:sldMk cId="2937981477" sldId="276"/>
            <ac:picMk id="8" creationId="{14BCE040-54A8-596B-2BD2-C3C776788BAD}"/>
          </ac:picMkLst>
        </pc:picChg>
        <pc:picChg chg="mod">
          <ac:chgData name="Giovanni Ligato" userId="7875cec0db90cc51" providerId="LiveId" clId="{3A2D3AA7-0675-4F18-B1BE-B75A14CFBE28}" dt="2024-07-22T12:56:00.835" v="2448" actId="164"/>
          <ac:picMkLst>
            <pc:docMk/>
            <pc:sldMk cId="2937981477" sldId="276"/>
            <ac:picMk id="14" creationId="{D7FAA023-1CC2-FB1C-8B18-4A101A0D49DA}"/>
          </ac:picMkLst>
        </pc:picChg>
        <pc:cxnChg chg="mod">
          <ac:chgData name="Giovanni Ligato" userId="7875cec0db90cc51" providerId="LiveId" clId="{3A2D3AA7-0675-4F18-B1BE-B75A14CFBE28}" dt="2024-07-22T12:53:57.672" v="2407" actId="164"/>
          <ac:cxnSpMkLst>
            <pc:docMk/>
            <pc:sldMk cId="2937981477" sldId="276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5:00:05.062" v="4700" actId="1038"/>
        <pc:sldMkLst>
          <pc:docMk/>
          <pc:sldMk cId="3678019044" sldId="276"/>
        </pc:sldMkLst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2" creationId="{B829EBF8-8768-7E22-FCAF-B6E7F52AC5B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3" creationId="{6775BCED-37A0-7653-1951-C5947B89D2BB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" creationId="{777788BE-18A5-0E50-F809-8458AADF2974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" creationId="{78BD9F4B-D3EA-D224-C995-62E66861005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9" creationId="{F87002DA-C256-1E89-2D37-A5BD1319B89B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0" creationId="{EAC0F75E-AA77-93CC-592D-E0BDA4A002F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1" creationId="{D66CCD4C-D427-42F0-062F-C91E0A347C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2" creationId="{F8861941-98D9-C148-2B7B-3B77FDD1312C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3" creationId="{C6E551C4-0156-D6F2-2045-76F197409B1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4" creationId="{E29411CB-BB50-98E1-E038-AE4BCF09C6C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5" creationId="{885317B5-A4E0-E632-E396-532B2F4DAA21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7" creationId="{46EC3D7B-CAA7-CFEB-F786-AE972FCFD21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8" creationId="{EAC9871B-A5CF-E9CA-63B2-2DB5662EF32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9" creationId="{9E5E432E-DB89-6F14-EAB7-5E8FD3216AA1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20" creationId="{E7CE6F97-E76A-4375-BE7F-8BA0E16A4ECB}"/>
          </ac:spMkLst>
        </pc:spChg>
        <pc:spChg chg="mod topLvl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23" creationId="{C3749A52-BBD0-ED5B-35A0-4CE3D28A41FB}"/>
          </ac:spMkLst>
        </pc:spChg>
        <pc:spChg chg="del">
          <ac:chgData name="Giovanni Ligato" userId="7875cec0db90cc51" providerId="LiveId" clId="{3A2D3AA7-0675-4F18-B1BE-B75A14CFBE28}" dt="2024-07-22T14:46:39.001" v="4259" actId="478"/>
          <ac:spMkLst>
            <pc:docMk/>
            <pc:sldMk cId="3678019044" sldId="276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7" creationId="{DB9E3F0C-3772-E6A8-5303-862B7C0E3FE6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8" creationId="{4756CAFB-8CF0-7394-8873-13A95D7A0A25}"/>
          </ac:spMkLst>
        </pc:spChg>
        <pc:spChg chg="add mod">
          <ac:chgData name="Giovanni Ligato" userId="7875cec0db90cc51" providerId="LiveId" clId="{3A2D3AA7-0675-4F18-B1BE-B75A14CFBE28}" dt="2024-07-22T15:00:05.062" v="4700" actId="1038"/>
          <ac:spMkLst>
            <pc:docMk/>
            <pc:sldMk cId="3678019044" sldId="276"/>
            <ac:spMk id="42" creationId="{31D230D7-006F-C776-33D2-7826BCCD8E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0" creationId="{834C52DB-9A6E-A802-DEE0-1C0F171DB707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7" creationId="{2C96119C-D986-C1CA-43F2-ADBC6CAAA709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59:31.458" v="4667" actId="1035"/>
          <ac:grpSpMkLst>
            <pc:docMk/>
            <pc:sldMk cId="3678019044" sldId="276"/>
            <ac:grpSpMk id="28" creationId="{A18DE86B-CBCD-09EE-A8B2-54592FE08677}"/>
          </ac:grpSpMkLst>
        </pc:grpChg>
        <pc:grpChg chg="del">
          <ac:chgData name="Giovanni Ligato" userId="7875cec0db90cc51" providerId="LiveId" clId="{3A2D3AA7-0675-4F18-B1BE-B75A14CFBE28}" dt="2024-07-22T14:38:49.887" v="3955" actId="478"/>
          <ac:grpSpMkLst>
            <pc:docMk/>
            <pc:sldMk cId="3678019044" sldId="276"/>
            <ac:grpSpMk id="30" creationId="{14D0C875-8647-7417-113E-A7821C201E3C}"/>
          </ac:grpSpMkLst>
        </pc:grpChg>
        <pc:grpChg chg="del">
          <ac:chgData name="Giovanni Ligato" userId="7875cec0db90cc51" providerId="LiveId" clId="{3A2D3AA7-0675-4F18-B1BE-B75A14CFBE28}" dt="2024-07-22T14:39:28.257" v="4001" actId="478"/>
          <ac:grpSpMkLst>
            <pc:docMk/>
            <pc:sldMk cId="3678019044" sldId="276"/>
            <ac:grpSpMk id="32" creationId="{971CDFB7-8C14-A8C4-AF73-992A18B6C3EC}"/>
          </ac:grpSpMkLst>
        </pc:grpChg>
        <pc:grpChg chg="add mod">
          <ac:chgData name="Giovanni Ligato" userId="7875cec0db90cc51" providerId="LiveId" clId="{3A2D3AA7-0675-4F18-B1BE-B75A14CFBE28}" dt="2024-07-22T14:51:23.198" v="4405" actId="1037"/>
          <ac:grpSpMkLst>
            <pc:docMk/>
            <pc:sldMk cId="3678019044" sldId="276"/>
            <ac:grpSpMk id="39" creationId="{B9916877-D5AF-C75D-10CD-EDA88A816CAE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0" creationId="{6F7D7B04-2529-B106-69EC-24C744E77A97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1" creationId="{A820FDCE-981E-0A3D-5F4D-205F30316D7A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7" creationId="{77183936-7F99-1A55-2ACA-A17C10ECA32D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8" creationId="{4A437661-A932-A585-314E-72E6BDDC7304}"/>
          </ac:grpSpMkLst>
        </pc:grpChg>
        <pc:grpChg chg="del mod topLvl">
          <ac:chgData name="Giovanni Ligato" userId="7875cec0db90cc51" providerId="LiveId" clId="{3A2D3AA7-0675-4F18-B1BE-B75A14CFBE28}" dt="2024-07-22T14:39:25.625" v="4000" actId="478"/>
          <ac:grpSpMkLst>
            <pc:docMk/>
            <pc:sldMk cId="3678019044" sldId="276"/>
            <ac:grpSpMk id="73" creationId="{2527EEB4-B2B0-CFF2-EE8A-529125B32A75}"/>
          </ac:grpSpMkLst>
        </pc:grpChg>
        <pc:grpChg chg="del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76" creationId="{66303EAB-F095-0A7F-1155-222E0D844511}"/>
          </ac:grpSpMkLst>
        </pc:grpChg>
        <pc:picChg chg="del">
          <ac:chgData name="Giovanni Ligato" userId="7875cec0db90cc51" providerId="LiveId" clId="{3A2D3AA7-0675-4F18-B1BE-B75A14CFBE28}" dt="2024-07-22T14:38:49.887" v="3955" actId="478"/>
          <ac:picMkLst>
            <pc:docMk/>
            <pc:sldMk cId="3678019044" sldId="276"/>
            <ac:picMk id="5" creationId="{85E22192-C45E-8A96-F8B7-4B47337E19F8}"/>
          </ac:picMkLst>
        </pc:picChg>
        <pc:cxnChg chg="add mod">
          <ac:chgData name="Giovanni Ligato" userId="7875cec0db90cc51" providerId="LiveId" clId="{3A2D3AA7-0675-4F18-B1BE-B75A14CFBE28}" dt="2024-07-22T14:46:19.410" v="4219" actId="164"/>
          <ac:cxnSpMkLst>
            <pc:docMk/>
            <pc:sldMk cId="3678019044" sldId="276"/>
            <ac:cxnSpMk id="4" creationId="{DBAA3E02-06CD-1C4C-00D2-15AE9435C3EF}"/>
          </ac:cxnSpMkLst>
        </pc:cxnChg>
        <pc:cxnChg chg="del mod topLvl">
          <ac:chgData name="Giovanni Ligato" userId="7875cec0db90cc51" providerId="LiveId" clId="{3A2D3AA7-0675-4F18-B1BE-B75A14CFBE28}" dt="2024-07-22T14:39:12.193" v="3984" actId="478"/>
          <ac:cxnSpMkLst>
            <pc:docMk/>
            <pc:sldMk cId="3678019044" sldId="276"/>
            <ac:cxnSpMk id="27" creationId="{80CBB912-01E6-6642-B359-D395F1AE81D7}"/>
          </ac:cxnSpMkLst>
        </pc:cxnChg>
        <pc:cxnChg chg="add del mod">
          <ac:chgData name="Giovanni Ligato" userId="7875cec0db90cc51" providerId="LiveId" clId="{3A2D3AA7-0675-4F18-B1BE-B75A14CFBE28}" dt="2024-07-22T14:47:35.831" v="4280" actId="478"/>
          <ac:cxnSpMkLst>
            <pc:docMk/>
            <pc:sldMk cId="3678019044" sldId="276"/>
            <ac:cxnSpMk id="29" creationId="{721B6315-285B-4298-AC5F-E8698D8B39C0}"/>
          </ac:cxnSpMkLst>
        </pc:cxnChg>
        <pc:cxnChg chg="del">
          <ac:chgData name="Giovanni Ligato" userId="7875cec0db90cc51" providerId="LiveId" clId="{3A2D3AA7-0675-4F18-B1BE-B75A14CFBE28}" dt="2024-07-22T14:39:28.257" v="4001" actId="478"/>
          <ac:cxnSpMkLst>
            <pc:docMk/>
            <pc:sldMk cId="3678019044" sldId="276"/>
            <ac:cxnSpMk id="33" creationId="{ED9EB865-CC44-BEAE-AFE5-F5BD4A34BF60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4" creationId="{A5FD6700-60E2-62CD-BA8E-925118B46A0F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9" creationId="{F9E9A2BB-3E7A-2A69-3E26-2FC42D6ED02E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61" creationId="{3FFD0E3A-5AE3-99FE-F915-00D89D04B044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72" creationId="{CD4FBF79-5CED-3B4E-B01E-43CC72EF2D5E}"/>
          </ac:cxnSpMkLst>
        </pc:cxnChg>
      </pc:sldChg>
      <pc:sldChg chg="addSp delSp modSp add mod">
        <pc:chgData name="Giovanni Ligato" userId="7875cec0db90cc51" providerId="LiveId" clId="{3A2D3AA7-0675-4F18-B1BE-B75A14CFBE28}" dt="2024-07-22T15:26:10.074" v="5228" actId="1035"/>
        <pc:sldMkLst>
          <pc:docMk/>
          <pc:sldMk cId="299622337" sldId="277"/>
        </pc:sldMkLst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5" creationId="{E410E4E7-3567-D3A6-BC07-6204ADE0A132}"/>
          </ac:spMkLst>
        </pc:spChg>
        <pc:spChg chg="add del mod">
          <ac:chgData name="Giovanni Ligato" userId="7875cec0db90cc51" providerId="LiveId" clId="{3A2D3AA7-0675-4F18-B1BE-B75A14CFBE28}" dt="2024-07-22T15:25:35.787" v="5191" actId="478"/>
          <ac:spMkLst>
            <pc:docMk/>
            <pc:sldMk cId="299622337" sldId="277"/>
            <ac:spMk id="13" creationId="{EF50AB39-E87C-7FAA-85FF-3EB297D7D1D0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4" creationId="{F618763B-1952-44D8-47AB-3A9F0FA78AD1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5" creationId="{2E16CCB2-8732-4EA1-8A8F-BDC2D85D446B}"/>
          </ac:spMkLst>
        </pc:spChg>
        <pc:spChg chg="add mod">
          <ac:chgData name="Giovanni Ligato" userId="7875cec0db90cc51" providerId="LiveId" clId="{3A2D3AA7-0675-4F18-B1BE-B75A14CFBE28}" dt="2024-07-22T15:14:09.915" v="4864"/>
          <ac:spMkLst>
            <pc:docMk/>
            <pc:sldMk cId="299622337" sldId="277"/>
            <ac:spMk id="24" creationId="{2C125EE8-C251-DAE4-C588-A55C60DF9D91}"/>
          </ac:spMkLst>
        </pc:spChg>
        <pc:spChg chg="add del mod">
          <ac:chgData name="Giovanni Ligato" userId="7875cec0db90cc51" providerId="LiveId" clId="{3A2D3AA7-0675-4F18-B1BE-B75A14CFBE28}" dt="2024-07-22T15:15:28.715" v="4881" actId="478"/>
          <ac:spMkLst>
            <pc:docMk/>
            <pc:sldMk cId="299622337" sldId="277"/>
            <ac:spMk id="27" creationId="{93751767-51EA-D224-B8DB-5C7215152AC7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31" creationId="{8B755954-62F2-F2F9-55F3-E0204635DB55}"/>
          </ac:spMkLst>
        </pc:spChg>
        <pc:spChg chg="add mod">
          <ac:chgData name="Giovanni Ligato" userId="7875cec0db90cc51" providerId="LiveId" clId="{3A2D3AA7-0675-4F18-B1BE-B75A14CFBE28}" dt="2024-07-22T15:26:10.074" v="5228" actId="1035"/>
          <ac:spMkLst>
            <pc:docMk/>
            <pc:sldMk cId="299622337" sldId="277"/>
            <ac:spMk id="40" creationId="{210A855F-816F-CCF7-EB24-05C0D15CB9CE}"/>
          </ac:spMkLst>
        </pc:spChg>
        <pc:spChg chg="del">
          <ac:chgData name="Giovanni Ligato" userId="7875cec0db90cc51" providerId="LiveId" clId="{3A2D3AA7-0675-4F18-B1BE-B75A14CFBE28}" dt="2024-07-22T15:13:10.712" v="4854" actId="478"/>
          <ac:spMkLst>
            <pc:docMk/>
            <pc:sldMk cId="299622337" sldId="277"/>
            <ac:spMk id="42" creationId="{31D230D7-006F-C776-33D2-7826BCCD8E77}"/>
          </ac:spMkLst>
        </pc:spChg>
        <pc:grpChg chg="del">
          <ac:chgData name="Giovanni Ligato" userId="7875cec0db90cc51" providerId="LiveId" clId="{3A2D3AA7-0675-4F18-B1BE-B75A14CFBE28}" dt="2024-07-22T15:11:12.265" v="4835" actId="478"/>
          <ac:grpSpMkLst>
            <pc:docMk/>
            <pc:sldMk cId="299622337" sldId="277"/>
            <ac:grpSpMk id="28" creationId="{A18DE86B-CBCD-09EE-A8B2-54592FE08677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29" creationId="{048EA5D1-24B3-2319-EAE1-C2E8C54EFD69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0" creationId="{A5B018E1-DC99-16C6-7B30-F0ABBB5C252C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2" creationId="{B9118544-F6A1-EB6D-5CB6-8F7403CCEFAB}"/>
          </ac:grpSpMkLst>
        </pc:grpChg>
        <pc:grpChg chg="add del mod">
          <ac:chgData name="Giovanni Ligato" userId="7875cec0db90cc51" providerId="LiveId" clId="{3A2D3AA7-0675-4F18-B1BE-B75A14CFBE28}" dt="2024-07-22T15:18:15.508" v="5069" actId="165"/>
          <ac:grpSpMkLst>
            <pc:docMk/>
            <pc:sldMk cId="299622337" sldId="277"/>
            <ac:grpSpMk id="33" creationId="{1C24D73C-45CD-5DC4-D8CD-09D6E5F14C92}"/>
          </ac:grpSpMkLst>
        </pc:grpChg>
        <pc:grpChg chg="add mod">
          <ac:chgData name="Giovanni Ligato" userId="7875cec0db90cc51" providerId="LiveId" clId="{3A2D3AA7-0675-4F18-B1BE-B75A14CFBE28}" dt="2024-07-22T15:19:36.521" v="5090" actId="164"/>
          <ac:grpSpMkLst>
            <pc:docMk/>
            <pc:sldMk cId="299622337" sldId="277"/>
            <ac:grpSpMk id="35" creationId="{25EDC14E-F295-8E73-66B5-C4F415D1FBE4}"/>
          </ac:grpSpMkLst>
        </pc:grpChg>
        <pc:grpChg chg="add mod">
          <ac:chgData name="Giovanni Ligato" userId="7875cec0db90cc51" providerId="LiveId" clId="{3A2D3AA7-0675-4F18-B1BE-B75A14CFBE28}" dt="2024-07-22T15:26:10.074" v="5228" actId="1035"/>
          <ac:grpSpMkLst>
            <pc:docMk/>
            <pc:sldMk cId="299622337" sldId="277"/>
            <ac:grpSpMk id="36" creationId="{FAC34202-EC9D-E036-3CB9-E652C648DB95}"/>
          </ac:grpSpMkLst>
        </pc:grpChg>
        <pc:grpChg chg="del">
          <ac:chgData name="Giovanni Ligato" userId="7875cec0db90cc51" providerId="LiveId" clId="{3A2D3AA7-0675-4F18-B1BE-B75A14CFBE28}" dt="2024-07-22T15:03:27.113" v="4729" actId="478"/>
          <ac:grpSpMkLst>
            <pc:docMk/>
            <pc:sldMk cId="299622337" sldId="277"/>
            <ac:grpSpMk id="39" creationId="{B9916877-D5AF-C75D-10CD-EDA88A816CAE}"/>
          </ac:grpSpMkLst>
        </pc:grp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7" creationId="{07AE16FB-71F1-59DF-7B3D-68EE8797E512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12" creationId="{F8DE87BD-F9C8-6652-EC2E-4DBDBE86B607}"/>
          </ac:picMkLst>
        </pc:picChg>
        <pc:picChg chg="add del mod">
          <ac:chgData name="Giovanni Ligato" userId="7875cec0db90cc51" providerId="LiveId" clId="{3A2D3AA7-0675-4F18-B1BE-B75A14CFBE28}" dt="2024-07-22T15:12:25.411" v="4841" actId="478"/>
          <ac:picMkLst>
            <pc:docMk/>
            <pc:sldMk cId="299622337" sldId="277"/>
            <ac:picMk id="18" creationId="{B3F0801E-6DE6-36B5-6745-E6EC5975E583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20" creationId="{2C3828F7-7EA6-2E85-49BD-9C352BBAFA35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2" creationId="{B00E9285-B83B-A14B-A822-C8DB8920A7C8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5" creationId="{32C687BB-7DAA-E03F-1837-476268B37B30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26" creationId="{471DE69D-E4CE-5AA1-E37D-3EFF07F4EFED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34" creationId="{B4865502-6B3D-1AFE-F30F-0FC1E5E53018}"/>
          </ac:picMkLst>
        </pc:picChg>
      </pc:sldChg>
      <pc:sldChg chg="add del setBg">
        <pc:chgData name="Giovanni Ligato" userId="7875cec0db90cc51" providerId="LiveId" clId="{3A2D3AA7-0675-4F18-B1BE-B75A14CFBE28}" dt="2024-07-22T15:02:22.923" v="4702"/>
        <pc:sldMkLst>
          <pc:docMk/>
          <pc:sldMk cId="1604996591" sldId="277"/>
        </pc:sldMkLst>
      </pc:sldChg>
      <pc:sldChg chg="addSp delSp modSp add del mod">
        <pc:chgData name="Giovanni Ligato" userId="7875cec0db90cc51" providerId="LiveId" clId="{3A2D3AA7-0675-4F18-B1BE-B75A14CFBE28}" dt="2024-07-22T16:09:14.008" v="5444" actId="47"/>
        <pc:sldMkLst>
          <pc:docMk/>
          <pc:sldMk cId="3835928353" sldId="278"/>
        </pc:sldMkLst>
        <pc:spChg chg="mod">
          <ac:chgData name="Giovanni Ligato" userId="7875cec0db90cc51" providerId="LiveId" clId="{3A2D3AA7-0675-4F18-B1BE-B75A14CFBE28}" dt="2024-07-22T15:35:05.141" v="5317" actId="1076"/>
          <ac:spMkLst>
            <pc:docMk/>
            <pc:sldMk cId="3835928353" sldId="278"/>
            <ac:spMk id="3" creationId="{0B07167B-94BF-80D6-22E8-91CB5C95F33C}"/>
          </ac:spMkLst>
        </pc:spChg>
        <pc:spChg chg="del">
          <ac:chgData name="Giovanni Ligato" userId="7875cec0db90cc51" providerId="LiveId" clId="{3A2D3AA7-0675-4F18-B1BE-B75A14CFBE28}" dt="2024-07-22T15:34:10.009" v="5307" actId="478"/>
          <ac:spMkLst>
            <pc:docMk/>
            <pc:sldMk cId="3835928353" sldId="278"/>
            <ac:spMk id="5" creationId="{E410E4E7-3567-D3A6-BC07-6204ADE0A132}"/>
          </ac:spMkLst>
        </pc:spChg>
        <pc:spChg chg="del">
          <ac:chgData name="Giovanni Ligato" userId="7875cec0db90cc51" providerId="LiveId" clId="{3A2D3AA7-0675-4F18-B1BE-B75A14CFBE28}" dt="2024-07-22T15:34:18.687" v="5310" actId="478"/>
          <ac:spMkLst>
            <pc:docMk/>
            <pc:sldMk cId="3835928353" sldId="278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8.687" v="5310" actId="478"/>
          <ac:grpSpMkLst>
            <pc:docMk/>
            <pc:sldMk cId="3835928353" sldId="278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5:37:04.153" v="5338" actId="1076"/>
          <ac:picMkLst>
            <pc:docMk/>
            <pc:sldMk cId="3835928353" sldId="278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2:51.766" v="5558" actId="12788"/>
        <pc:sldMkLst>
          <pc:docMk/>
          <pc:sldMk cId="3390961053" sldId="279"/>
        </pc:sldMkLst>
        <pc:spChg chg="del mod">
          <ac:chgData name="Giovanni Ligato" userId="7875cec0db90cc51" providerId="LiveId" clId="{3A2D3AA7-0675-4F18-B1BE-B75A14CFBE28}" dt="2024-07-22T16:10:26.093" v="5461" actId="478"/>
          <ac:spMkLst>
            <pc:docMk/>
            <pc:sldMk cId="3390961053" sldId="279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10:14.606" v="5459"/>
          <ac:spMkLst>
            <pc:docMk/>
            <pc:sldMk cId="3390961053" sldId="279"/>
            <ac:spMk id="4" creationId="{FB03D1E7-FB1A-9783-EDFE-AC5E8F6234DC}"/>
          </ac:spMkLst>
        </pc:spChg>
        <pc:spChg chg="del">
          <ac:chgData name="Giovanni Ligato" userId="7875cec0db90cc51" providerId="LiveId" clId="{3A2D3AA7-0675-4F18-B1BE-B75A14CFBE28}" dt="2024-07-22T15:34:06.305" v="5306" actId="478"/>
          <ac:spMkLst>
            <pc:docMk/>
            <pc:sldMk cId="3390961053" sldId="279"/>
            <ac:spMk id="5" creationId="{E410E4E7-3567-D3A6-BC07-6204ADE0A132}"/>
          </ac:spMkLst>
        </pc:spChg>
        <pc:spChg chg="add mod">
          <ac:chgData name="Giovanni Ligato" userId="7875cec0db90cc51" providerId="LiveId" clId="{3A2D3AA7-0675-4F18-B1BE-B75A14CFBE28}" dt="2024-07-22T16:10:58.980" v="5483" actId="1036"/>
          <ac:spMkLst>
            <pc:docMk/>
            <pc:sldMk cId="3390961053" sldId="279"/>
            <ac:spMk id="6" creationId="{65AB0999-39E5-D04C-1B7A-84C708B1BD94}"/>
          </ac:spMkLst>
        </pc:spChg>
        <pc:spChg chg="add mod ord">
          <ac:chgData name="Giovanni Ligato" userId="7875cec0db90cc51" providerId="LiveId" clId="{3A2D3AA7-0675-4F18-B1BE-B75A14CFBE28}" dt="2024-07-22T16:12:24.133" v="5552" actId="14100"/>
          <ac:spMkLst>
            <pc:docMk/>
            <pc:sldMk cId="3390961053" sldId="279"/>
            <ac:spMk id="8" creationId="{A7FED0CA-9F14-E345-3B89-910476649937}"/>
          </ac:spMkLst>
        </pc:spChg>
        <pc:spChg chg="add mod">
          <ac:chgData name="Giovanni Ligato" userId="7875cec0db90cc51" providerId="LiveId" clId="{3A2D3AA7-0675-4F18-B1BE-B75A14CFBE28}" dt="2024-07-22T16:12:32.969" v="5556" actId="1076"/>
          <ac:spMkLst>
            <pc:docMk/>
            <pc:sldMk cId="3390961053" sldId="279"/>
            <ac:spMk id="9" creationId="{08F3B943-6003-C959-2720-953F5D54FD1F}"/>
          </ac:spMkLst>
        </pc:spChg>
        <pc:spChg chg="del">
          <ac:chgData name="Giovanni Ligato" userId="7875cec0db90cc51" providerId="LiveId" clId="{3A2D3AA7-0675-4F18-B1BE-B75A14CFBE28}" dt="2024-07-22T15:34:15.859" v="5309" actId="478"/>
          <ac:spMkLst>
            <pc:docMk/>
            <pc:sldMk cId="3390961053" sldId="279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3.836" v="5308" actId="478"/>
          <ac:grpSpMkLst>
            <pc:docMk/>
            <pc:sldMk cId="3390961053" sldId="279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6:12:51.766" v="5558" actId="12788"/>
          <ac:picMkLst>
            <pc:docMk/>
            <pc:sldMk cId="3390961053" sldId="279"/>
            <ac:picMk id="2" creationId="{09266DF1-755C-B27E-ACC5-204FA90E0725}"/>
          </ac:picMkLst>
        </pc:picChg>
      </pc:sldChg>
      <pc:sldChg chg="addSp delSp modSp add del mod">
        <pc:chgData name="Giovanni Ligato" userId="7875cec0db90cc51" providerId="LiveId" clId="{3A2D3AA7-0675-4F18-B1BE-B75A14CFBE28}" dt="2024-07-22T16:14:20.738" v="5582" actId="47"/>
        <pc:sldMkLst>
          <pc:docMk/>
          <pc:sldMk cId="1488572333" sldId="280"/>
        </pc:sldMkLst>
        <pc:picChg chg="del">
          <ac:chgData name="Giovanni Ligato" userId="7875cec0db90cc51" providerId="LiveId" clId="{3A2D3AA7-0675-4F18-B1BE-B75A14CFBE28}" dt="2024-07-22T15:36:31.244" v="5327" actId="478"/>
          <ac:picMkLst>
            <pc:docMk/>
            <pc:sldMk cId="1488572333" sldId="280"/>
            <ac:picMk id="2" creationId="{09266DF1-755C-B27E-ACC5-204FA90E0725}"/>
          </ac:picMkLst>
        </pc:picChg>
        <pc:picChg chg="add del mod">
          <ac:chgData name="Giovanni Ligato" userId="7875cec0db90cc51" providerId="LiveId" clId="{3A2D3AA7-0675-4F18-B1BE-B75A14CFBE28}" dt="2024-07-22T16:13:24.413" v="5563" actId="21"/>
          <ac:picMkLst>
            <pc:docMk/>
            <pc:sldMk cId="1488572333" sldId="280"/>
            <ac:picMk id="4" creationId="{BD0CC461-CF4B-18D7-645F-F143499807BA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3.911" v="5602" actId="47"/>
        <pc:sldMkLst>
          <pc:docMk/>
          <pc:sldMk cId="2667640604" sldId="281"/>
        </pc:sldMkLst>
        <pc:picChg chg="add mod">
          <ac:chgData name="Giovanni Ligato" userId="7875cec0db90cc51" providerId="LiveId" clId="{3A2D3AA7-0675-4F18-B1BE-B75A14CFBE28}" dt="2024-07-22T15:36:59.492" v="5336" actId="1076"/>
          <ac:picMkLst>
            <pc:docMk/>
            <pc:sldMk cId="2667640604" sldId="281"/>
            <ac:picMk id="2" creationId="{BEE70E7A-D0AF-4801-82F3-B4B00CFC318B}"/>
          </ac:picMkLst>
        </pc:picChg>
        <pc:picChg chg="del">
          <ac:chgData name="Giovanni Ligato" userId="7875cec0db90cc51" providerId="LiveId" clId="{3A2D3AA7-0675-4F18-B1BE-B75A14CFBE28}" dt="2024-07-22T15:36:44.353" v="5332" actId="478"/>
          <ac:picMkLst>
            <pc:docMk/>
            <pc:sldMk cId="2667640604" sldId="281"/>
            <ac:picMk id="4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09:33.110" v="5452" actId="478"/>
        <pc:sldMkLst>
          <pc:docMk/>
          <pc:sldMk cId="1101487447" sldId="282"/>
        </pc:sldMkLst>
        <pc:spChg chg="mod">
          <ac:chgData name="Giovanni Ligato" userId="7875cec0db90cc51" providerId="LiveId" clId="{3A2D3AA7-0675-4F18-B1BE-B75A14CFBE28}" dt="2024-07-22T16:08:13.761" v="5443" actId="1076"/>
          <ac:spMkLst>
            <pc:docMk/>
            <pc:sldMk cId="1101487447" sldId="282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07:52.172" v="5440" actId="1076"/>
          <ac:spMkLst>
            <pc:docMk/>
            <pc:sldMk cId="1101487447" sldId="282"/>
            <ac:spMk id="4" creationId="{8052F2C1-D5D3-489A-DF92-6F22589AE661}"/>
          </ac:spMkLst>
        </pc:spChg>
        <pc:spChg chg="add mod">
          <ac:chgData name="Giovanni Ligato" userId="7875cec0db90cc51" providerId="LiveId" clId="{3A2D3AA7-0675-4F18-B1BE-B75A14CFBE28}" dt="2024-07-22T16:08:06.009" v="5441" actId="1076"/>
          <ac:spMkLst>
            <pc:docMk/>
            <pc:sldMk cId="1101487447" sldId="282"/>
            <ac:spMk id="5" creationId="{762A9A78-541D-CD9E-18EF-164DAEF2B387}"/>
          </ac:spMkLst>
        </pc:spChg>
        <pc:spChg chg="add del mod">
          <ac:chgData name="Giovanni Ligato" userId="7875cec0db90cc51" providerId="LiveId" clId="{3A2D3AA7-0675-4F18-B1BE-B75A14CFBE28}" dt="2024-07-22T16:09:33.110" v="5452" actId="478"/>
          <ac:spMkLst>
            <pc:docMk/>
            <pc:sldMk cId="1101487447" sldId="282"/>
            <ac:spMk id="6" creationId="{A55CDD54-2677-2B44-3E69-54EEEB6CC0FB}"/>
          </ac:spMkLst>
        </pc:spChg>
        <pc:picChg chg="mod modCrop">
          <ac:chgData name="Giovanni Ligato" userId="7875cec0db90cc51" providerId="LiveId" clId="{3A2D3AA7-0675-4F18-B1BE-B75A14CFBE28}" dt="2024-07-22T16:07:38.020" v="5438" actId="1076"/>
          <ac:picMkLst>
            <pc:docMk/>
            <pc:sldMk cId="1101487447" sldId="282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4:05.662" v="5581" actId="1076"/>
        <pc:sldMkLst>
          <pc:docMk/>
          <pc:sldMk cId="240894795" sldId="283"/>
        </pc:sldMkLst>
        <pc:spChg chg="mod">
          <ac:chgData name="Giovanni Ligato" userId="7875cec0db90cc51" providerId="LiveId" clId="{3A2D3AA7-0675-4F18-B1BE-B75A14CFBE28}" dt="2024-07-22T16:13:58.973" v="5579" actId="20577"/>
          <ac:spMkLst>
            <pc:docMk/>
            <pc:sldMk cId="240894795" sldId="283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3:51.732" v="5571" actId="1076"/>
          <ac:spMkLst>
            <pc:docMk/>
            <pc:sldMk cId="240894795" sldId="283"/>
            <ac:spMk id="8" creationId="{A7FED0CA-9F14-E345-3B89-910476649937}"/>
          </ac:spMkLst>
        </pc:spChg>
        <pc:spChg chg="add del mod">
          <ac:chgData name="Giovanni Ligato" userId="7875cec0db90cc51" providerId="LiveId" clId="{3A2D3AA7-0675-4F18-B1BE-B75A14CFBE28}" dt="2024-07-22T16:14:05.662" v="5581" actId="1076"/>
          <ac:spMkLst>
            <pc:docMk/>
            <pc:sldMk cId="240894795" sldId="283"/>
            <ac:spMk id="9" creationId="{08F3B943-6003-C959-2720-953F5D54FD1F}"/>
          </ac:spMkLst>
        </pc:spChg>
        <pc:picChg chg="del">
          <ac:chgData name="Giovanni Ligato" userId="7875cec0db90cc51" providerId="LiveId" clId="{3A2D3AA7-0675-4F18-B1BE-B75A14CFBE28}" dt="2024-07-22T16:13:48.282" v="5569" actId="478"/>
          <ac:picMkLst>
            <pc:docMk/>
            <pc:sldMk cId="240894795" sldId="283"/>
            <ac:picMk id="2" creationId="{09266DF1-755C-B27E-ACC5-204FA90E0725}"/>
          </ac:picMkLst>
        </pc:picChg>
        <pc:picChg chg="add mod ord">
          <ac:chgData name="Giovanni Ligato" userId="7875cec0db90cc51" providerId="LiveId" clId="{3A2D3AA7-0675-4F18-B1BE-B75A14CFBE28}" dt="2024-07-22T16:13:45.751" v="5568" actId="167"/>
          <ac:picMkLst>
            <pc:docMk/>
            <pc:sldMk cId="240894795" sldId="283"/>
            <ac:picMk id="3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15:33.239" v="5601" actId="1076"/>
        <pc:sldMkLst>
          <pc:docMk/>
          <pc:sldMk cId="1690715388" sldId="284"/>
        </pc:sldMkLst>
        <pc:spChg chg="mod">
          <ac:chgData name="Giovanni Ligato" userId="7875cec0db90cc51" providerId="LiveId" clId="{3A2D3AA7-0675-4F18-B1BE-B75A14CFBE28}" dt="2024-07-22T16:15:06.205" v="5597" actId="20577"/>
          <ac:spMkLst>
            <pc:docMk/>
            <pc:sldMk cId="1690715388" sldId="284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5:21.995" v="5599" actId="1076"/>
          <ac:spMkLst>
            <pc:docMk/>
            <pc:sldMk cId="1690715388" sldId="284"/>
            <ac:spMk id="8" creationId="{A7FED0CA-9F14-E345-3B89-910476649937}"/>
          </ac:spMkLst>
        </pc:spChg>
        <pc:spChg chg="mod">
          <ac:chgData name="Giovanni Ligato" userId="7875cec0db90cc51" providerId="LiveId" clId="{3A2D3AA7-0675-4F18-B1BE-B75A14CFBE28}" dt="2024-07-22T16:15:33.239" v="5601" actId="1076"/>
          <ac:spMkLst>
            <pc:docMk/>
            <pc:sldMk cId="1690715388" sldId="284"/>
            <ac:spMk id="9" creationId="{08F3B943-6003-C959-2720-953F5D54FD1F}"/>
          </ac:spMkLst>
        </pc:spChg>
        <pc:picChg chg="add mod ord">
          <ac:chgData name="Giovanni Ligato" userId="7875cec0db90cc51" providerId="LiveId" clId="{3A2D3AA7-0675-4F18-B1BE-B75A14CFBE28}" dt="2024-07-22T16:14:49.093" v="5587" actId="167"/>
          <ac:picMkLst>
            <pc:docMk/>
            <pc:sldMk cId="1690715388" sldId="284"/>
            <ac:picMk id="2" creationId="{33A30D7F-0535-6409-B479-C53EC28EB80E}"/>
          </ac:picMkLst>
        </pc:picChg>
        <pc:picChg chg="del">
          <ac:chgData name="Giovanni Ligato" userId="7875cec0db90cc51" providerId="LiveId" clId="{3A2D3AA7-0675-4F18-B1BE-B75A14CFBE28}" dt="2024-07-22T16:14:52.445" v="5588" actId="478"/>
          <ac:picMkLst>
            <pc:docMk/>
            <pc:sldMk cId="1690715388" sldId="284"/>
            <ac:picMk id="3" creationId="{BD0CC461-CF4B-18D7-645F-F143499807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1D04D-EF92-4C76-B83B-385606B7E2D4}" type="datetimeFigureOut">
              <a:rPr lang="it-IT" smtClean="0"/>
              <a:t>22/02/2025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2CDE7-AE26-41BE-81F1-CDE2C07D6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26136-9A58-3BFA-4BEF-537517908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D55330E-3A32-7688-8713-C9797E326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323CDEE-AB10-87CC-92E5-9E9A4309A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4E46E8-914D-7ED3-2DBE-562BB6CC0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3501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2E8CB-C54A-7504-1D39-452A1D1EB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ECA1EC-4E63-395E-68DF-DE64BC5334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23C4DA-CA85-E159-6F2E-73F191F36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0FF4C-20C4-C4FD-18F9-6C15BC0B5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177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52E94-DD98-68BF-36B7-C801B2150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2B363E-458A-AB4C-7264-C5E8864FA3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31F10C7-D0BF-6EC3-74FF-F92BA3376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39560B-E398-E75A-62CB-B4886DEDD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145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E422D-AFCB-EE83-3830-92C6B9390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496D7C5-4E4F-93D8-DEC8-CB03A65BD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DFA2EA5-B72C-DE5F-0ED4-FF7B1BB58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D590F-79F5-5441-C3BF-4510F1B3B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237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53A53-148B-46AA-1C18-22B9A54D4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79D192A-4DAE-4EFB-C9E3-4366978542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82E6BF4-D8E9-97D9-00E0-994EF279E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38CEFC-A260-26F6-3CCF-34C202E39A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736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82640-CD34-928D-7B01-BBAD48882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82DAFA6-5375-13D1-1FF5-31CDF854FD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CB6A91-C58C-041C-E5A6-FE2273F58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54287D-8989-2F19-117B-88E01F8F9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7973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AA76B-0465-1791-D1DC-DC522709D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C0FED9D-D104-B8FB-81DB-7D33A0A3B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1070D93-4709-A30B-25B4-681988184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E221E2-4F58-249F-8E8A-56DC5EB70A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8554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0BB82-1F77-3192-605D-1E7CAB881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6ECE7E6-1863-6C58-69F8-65F90753B8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775D812-714B-57F5-B1F2-A1DC9AD09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258B15-59BA-8C78-43A1-EF81C4BDB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5135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BD9C7-BC31-239A-6794-2C421973A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61788C-C623-2D09-EB42-4C686FB42C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0724E8C-D91E-7F34-D2ED-4A5B6920E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CE426B-CBFB-15B6-91D1-2B59D8A1ED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240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97841-001F-D5E0-D034-19A56B66D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87A7696-51FF-75B1-EE24-E6118D923B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A13C231-6F2B-9DF0-E007-26799DCA2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F5D405-B328-20EC-F8C6-D41CCAA1A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632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B2EA2-B4BA-08B5-7125-0684EC73F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C32090E-B209-F2EF-240A-756C7E12F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CBA95EB-E277-C39C-8530-EA5C3F1FC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268430-CABB-2777-BAFC-F968A28AE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9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7C170-6A8A-4676-70E8-9E6D8B420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2013D8-2259-B119-0A89-6A9C81535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C50224C-1182-0D03-8326-A48D8D7ED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8D6F13-0EF0-889B-0660-A9BC73DF6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018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4E936-526B-E920-6C4F-7F0A38A77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EF2AD9C-8680-CFE5-2B55-77D0DD1976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1E0B1EF-79B0-C90E-35B5-59C33060D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E46D82-592C-79CD-6177-2171B2252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872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963DA-95E3-CA1F-E5DF-25446DAB5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2BDFBA5-41B7-E221-6831-E7C9EF085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0DA9228-C593-AD2D-FFF9-4AFE5C235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9D878C-CE9B-87D5-8636-AC7994F86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817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E35EE-0081-976B-97BE-7A8A06B94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F428AA3-0A68-31CD-BF29-2FF855C3C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A6ABFF2-2689-76DE-306F-0C6F370BB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44FD9C-C671-C798-0146-25836045EF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89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8E91C-456A-3389-0889-A577327C1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D7AA948-4B3A-E19D-C54F-77C48EE01C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39153A3-C830-1984-8ABD-2ED5E45D6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6F5865-0D10-5168-009C-254208E559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95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82D7D-4060-664F-BEF0-06DE2AB00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510D4D-D125-D140-393B-38498B753B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69E1337-DC98-F6E4-E7CC-9E7430D69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67A492-4F34-534C-1072-D0B0BEA123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7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C0386-0C7F-EC1F-AC7F-3672EE3E3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12EB4A0-C1EA-B79E-AEF3-84E679B8B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3191651-CC26-6443-A2A2-C2166223C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581293-0CF7-D678-F9EE-98850C864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25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1F115-D5DB-F5B7-B6BF-315C90910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72013E-7E37-0752-9DDB-FB3B5D89E8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25A50F-3680-3BC6-B5B6-99AC91B4D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A4111-F187-0D46-3087-9F392475B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072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E1469-7B7B-D129-F869-E026DC156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DE38BB0-338F-F6C4-9F68-EFBBA9FAC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C9CF6DF-EB1B-8A8D-BC17-C3F174820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87CB59-55E3-9F06-F408-ACABCD91F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972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A0562-B727-F475-2848-A5AA0607A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0467DCA-B20E-3EA1-0AD7-7E5CBAB90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6558F6A-69A7-E67E-6788-0C9494E8A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F8E9DF-3CA6-2AA5-B5BE-823862D06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84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B9BCD-3AD3-5966-39E0-274AB4577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7F4D769-98A0-F599-80DE-C131A47CB0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17CCFD3-64AC-E6E6-474F-FA133870B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637733-A04A-59B4-9088-E43574442E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415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5A872-2D08-8ABB-C2B3-A5D9105D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5440EA-FC23-B574-06CF-5599934C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C799FE-2B34-F862-BBD3-03EBEF4E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22/02/2025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253D3-7A44-DCA6-B872-DFC2B56B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6E1741-5703-6AB3-A854-EC614466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66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89934-50AD-3A06-129D-2A1DDC62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E8E92-79B5-6406-BCC3-8EE3A21E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CEFF46-4757-2D5E-0639-2C81E8F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22/02/2025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9EB477-AD59-C541-7454-EFE0684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A62294-FB37-B026-E222-64651010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02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36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2.wdp"/><Relationship Id="rId9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2.wdp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FE249-8EE8-8B26-8CF6-F41CC4B9C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3B72428-30D6-710B-D31D-A7AF72E89435}"/>
              </a:ext>
            </a:extLst>
          </p:cNvPr>
          <p:cNvSpPr txBox="1"/>
          <p:nvPr/>
        </p:nvSpPr>
        <p:spPr>
          <a:xfrm>
            <a:off x="1761856" y="733672"/>
            <a:ext cx="866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chemeClr val="bg1"/>
                </a:solidFill>
              </a:rPr>
              <a:t>DISTRIBUTED SYSTEMS AND MIDDLEWARE TECHNOLOGIES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18D8866-0753-7F41-F0AE-C82A45C99A48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6F0E851C-9C4E-415B-180D-A584F39D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3CF04BD-50C5-3D78-5C94-9BA46E7E721C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C55BCED-E24B-6FC0-14A1-A0575A06C42E}"/>
              </a:ext>
            </a:extLst>
          </p:cNvPr>
          <p:cNvSpPr txBox="1"/>
          <p:nvPr/>
        </p:nvSpPr>
        <p:spPr>
          <a:xfrm>
            <a:off x="3518137" y="2128478"/>
            <a:ext cx="515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0" dirty="0">
                <a:solidFill>
                  <a:schemeClr val="bg1"/>
                </a:solidFill>
              </a:rPr>
              <a:t>PROJECT DISCUSSION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A3BC4B2-35DC-2D18-BAA1-C77A41EB5E9B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EA41C72-4BD6-C4B3-7002-B7B09A989B48}"/>
                </a:ext>
              </a:extLst>
            </p:cNvPr>
            <p:cNvSpPr txBox="1"/>
            <p:nvPr/>
          </p:nvSpPr>
          <p:spPr>
            <a:xfrm>
              <a:off x="473742" y="4587545"/>
              <a:ext cx="2669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chemeClr val="bg1"/>
                  </a:solidFill>
                </a:rPr>
                <a:t>ALESSIO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BECHINI</a:t>
              </a:r>
            </a:p>
            <a:p>
              <a:r>
                <a:rPr lang="en-US" sz="1200" noProof="0" dirty="0">
                  <a:solidFill>
                    <a:schemeClr val="bg1"/>
                  </a:solidFill>
                </a:rPr>
                <a:t>JOSÉ LUIS CORCUERA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BÁRCENA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F628EFE4-9B93-2029-3AE8-B3C36DA50981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57195A9-94B8-F10B-A3CA-9BDA47D53796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9A91DBAE-5571-CC0D-2EEE-C429B00EE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944E65-3938-7FA1-508A-1241D850B680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chemeClr val="bg1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26B5D6AE-7F01-8D18-DE9B-6F801B2DBC1B}"/>
              </a:ext>
            </a:extLst>
          </p:cNvPr>
          <p:cNvGrpSpPr/>
          <p:nvPr/>
        </p:nvGrpSpPr>
        <p:grpSpPr>
          <a:xfrm>
            <a:off x="8856539" y="4094788"/>
            <a:ext cx="2712523" cy="1040971"/>
            <a:chOff x="-543464" y="4192905"/>
            <a:chExt cx="2712523" cy="104097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38B04989-4B49-FEE7-C153-7DFA1AAD701E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chemeClr val="bg1"/>
                  </a:solidFill>
                </a:rPr>
                <a:t>ALESSANDRO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ASCANI</a:t>
              </a:r>
            </a:p>
            <a:p>
              <a:pPr algn="r"/>
              <a:r>
                <a:rPr lang="en-US" sz="1200" noProof="0" dirty="0">
                  <a:solidFill>
                    <a:schemeClr val="bg1"/>
                  </a:solidFill>
                </a:rPr>
                <a:t>GIOVANNI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LIGATO</a:t>
              </a:r>
            </a:p>
            <a:p>
              <a:pPr algn="r"/>
              <a:r>
                <a:rPr lang="en-US" sz="1200" noProof="0" dirty="0">
                  <a:solidFill>
                    <a:schemeClr val="bg1"/>
                  </a:solidFill>
                </a:rPr>
                <a:t>GIOVANNI ENRICO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LONI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22C59D72-F216-AD19-9A2C-E25C086B6ED1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897921E-F3DF-A4F1-227F-B73739624B5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BF106BA5-5A00-15BF-5994-E5B26FE9E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3466" y="4299605"/>
                <a:ext cx="1017699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6E6F3E-C267-FD76-0371-D399C5D73D82}"/>
              </a:ext>
            </a:extLst>
          </p:cNvPr>
          <p:cNvSpPr txBox="1"/>
          <p:nvPr/>
        </p:nvSpPr>
        <p:spPr>
          <a:xfrm>
            <a:off x="3518138" y="2385933"/>
            <a:ext cx="51557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300" noProof="0" dirty="0">
                <a:solidFill>
                  <a:srgbClr val="F2E8CF"/>
                </a:solidFill>
              </a:rPr>
              <a:t>WHENLY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F7BD24-ABF8-C5F6-E405-1A997D55EED7}"/>
              </a:ext>
            </a:extLst>
          </p:cNvPr>
          <p:cNvSpPr txBox="1"/>
          <p:nvPr/>
        </p:nvSpPr>
        <p:spPr>
          <a:xfrm>
            <a:off x="3040995" y="3013158"/>
            <a:ext cx="6110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spc="300" dirty="0">
                <a:solidFill>
                  <a:srgbClr val="F2E8CF"/>
                </a:solidFill>
              </a:rPr>
              <a:t>DISTRIBUTED EVENT SCHEDULING </a:t>
            </a:r>
          </a:p>
        </p:txBody>
      </p:sp>
    </p:spTree>
    <p:extLst>
      <p:ext uri="{BB962C8B-B14F-4D97-AF65-F5344CB8AC3E}">
        <p14:creationId xmlns:p14="http://schemas.microsoft.com/office/powerpoint/2010/main" val="123479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B58D64-D4FF-20E2-FD94-3218E0A0A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0595440-DD49-9A4B-BCFA-35EC587BCA66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WEBAPP NODE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E7743912-17E3-CAFF-1E91-1FDFB7A82318}"/>
              </a:ext>
            </a:extLst>
          </p:cNvPr>
          <p:cNvGrpSpPr/>
          <p:nvPr/>
        </p:nvGrpSpPr>
        <p:grpSpPr>
          <a:xfrm>
            <a:off x="1374685" y="1632797"/>
            <a:ext cx="10014131" cy="3993401"/>
            <a:chOff x="1474697" y="1632797"/>
            <a:chExt cx="10014131" cy="3993401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BEB2644E-E37C-2C6A-5A09-DD30B7286110}"/>
                </a:ext>
              </a:extLst>
            </p:cNvPr>
            <p:cNvGrpSpPr/>
            <p:nvPr/>
          </p:nvGrpSpPr>
          <p:grpSpPr>
            <a:xfrm>
              <a:off x="1474697" y="2441899"/>
              <a:ext cx="2052921" cy="2375196"/>
              <a:chOff x="2289137" y="1717510"/>
              <a:chExt cx="1640558" cy="1898099"/>
            </a:xfrm>
          </p:grpSpPr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78884269-88E0-EDCA-5066-700794184772}"/>
                  </a:ext>
                </a:extLst>
              </p:cNvPr>
              <p:cNvSpPr/>
              <p:nvPr/>
            </p:nvSpPr>
            <p:spPr>
              <a:xfrm>
                <a:off x="2289137" y="1717510"/>
                <a:ext cx="1640558" cy="1898099"/>
              </a:xfrm>
              <a:prstGeom prst="roundRect">
                <a:avLst>
                  <a:gd name="adj" fmla="val 7027"/>
                </a:avLst>
              </a:prstGeom>
              <a:solidFill>
                <a:srgbClr val="F2E8C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4" name="Picture 2" descr="What is Tomcat? Everything You Need to Know">
                <a:extLst>
                  <a:ext uri="{FF2B5EF4-FFF2-40B4-BE49-F238E27FC236}">
                    <a16:creationId xmlns:a16="http://schemas.microsoft.com/office/drawing/2014/main" id="{5E610021-35E3-BFEF-DE46-FE9B16714B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3627" b="86164" l="30660" r="66745">
                            <a14:foregroundMark x1="31014" y1="57023" x2="31014" y2="57023"/>
                            <a14:foregroundMark x1="37028" y1="71698" x2="37028" y2="71698"/>
                            <a14:foregroundMark x1="40330" y1="72746" x2="40330" y2="72746"/>
                            <a14:foregroundMark x1="47288" y1="71069" x2="47288" y2="71069"/>
                            <a14:foregroundMark x1="51297" y1="69811" x2="51297" y2="69811"/>
                            <a14:foregroundMark x1="56014" y1="68763" x2="56014" y2="68763"/>
                            <a14:foregroundMark x1="61557" y1="71488" x2="61557" y2="71488"/>
                            <a14:foregroundMark x1="63561" y1="81342" x2="63561" y2="81342"/>
                            <a14:foregroundMark x1="63561" y1="86373" x2="63561" y2="86373"/>
                            <a14:foregroundMark x1="60377" y1="83019" x2="60377" y2="83019"/>
                            <a14:foregroundMark x1="53066" y1="82180" x2="53066" y2="82180"/>
                            <a14:foregroundMark x1="47524" y1="81761" x2="47524" y2="81761"/>
                            <a14:foregroundMark x1="41509" y1="81551" x2="41509" y2="81551"/>
                            <a14:foregroundMark x1="35613" y1="79245" x2="35613" y2="79245"/>
                            <a14:foregroundMark x1="50472" y1="14675" x2="50472" y2="14675"/>
                            <a14:foregroundMark x1="63915" y1="13836" x2="63915" y2="13836"/>
                            <a14:foregroundMark x1="66745" y1="57862" x2="66745" y2="5786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553" t="7743" r="28641" b="8554"/>
              <a:stretch/>
            </p:blipFill>
            <p:spPr bwMode="auto">
              <a:xfrm>
                <a:off x="2488774" y="1847775"/>
                <a:ext cx="1241283" cy="13043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C74E05B-14D9-83CA-271F-C365FDB827BD}"/>
                  </a:ext>
                </a:extLst>
              </p:cNvPr>
              <p:cNvSpPr txBox="1"/>
              <p:nvPr/>
            </p:nvSpPr>
            <p:spPr>
              <a:xfrm>
                <a:off x="2538410" y="3236469"/>
                <a:ext cx="1142013" cy="245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pc="300" dirty="0"/>
                  <a:t>WEBAPP</a:t>
                </a:r>
                <a:endParaRPr lang="en-US" sz="1100" spc="300" dirty="0"/>
              </a:p>
            </p:txBody>
          </p:sp>
        </p:grp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F757A28-2701-F483-6AFB-4502FDC107F4}"/>
                </a:ext>
              </a:extLst>
            </p:cNvPr>
            <p:cNvSpPr txBox="1"/>
            <p:nvPr/>
          </p:nvSpPr>
          <p:spPr>
            <a:xfrm>
              <a:off x="5479390" y="1632797"/>
              <a:ext cx="6009438" cy="3993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Frontend Implementation: </a:t>
              </a:r>
            </a:p>
            <a:p>
              <a:pPr marL="742950" lvl="1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Java Server Pages (JSP) on Apache </a:t>
              </a:r>
              <a:r>
                <a:rPr lang="en-US" dirty="0">
                  <a:solidFill>
                    <a:srgbClr val="F2E8CF"/>
                  </a:solidFill>
                </a:rPr>
                <a:t>Tomcat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</a:p>
            <a:p>
              <a:pPr marL="285750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Communication:</a:t>
              </a:r>
              <a:r>
                <a:rPr lang="en-US" dirty="0">
                  <a:solidFill>
                    <a:schemeClr val="bg1"/>
                  </a:solidFill>
                </a:rPr>
                <a:t>  </a:t>
              </a:r>
            </a:p>
            <a:p>
              <a:pPr marL="742950" lvl="1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Uses servlets to send </a:t>
              </a:r>
              <a:r>
                <a:rPr lang="en-US" dirty="0">
                  <a:solidFill>
                    <a:srgbClr val="F2E8CF"/>
                  </a:solidFill>
                </a:rPr>
                <a:t>HTTP requests </a:t>
              </a:r>
              <a:r>
                <a:rPr lang="en-US" dirty="0">
                  <a:solidFill>
                    <a:schemeClr val="bg1"/>
                  </a:solidFill>
                </a:rPr>
                <a:t>to the Backend REST APIs.</a:t>
              </a:r>
            </a:p>
            <a:p>
              <a:pPr marL="285750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Key Functions:</a:t>
              </a:r>
            </a:p>
            <a:p>
              <a:pPr marL="742950" lvl="1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Homepage: Login/registration handling.  </a:t>
              </a:r>
            </a:p>
            <a:p>
              <a:pPr marL="742950" lvl="1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 Area: Display events in tabular format.  </a:t>
              </a:r>
            </a:p>
            <a:p>
              <a:pPr marL="742950" lvl="1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Event Management: Create events &amp; submit constraints (timestamps: `YYYY-MM-DD </a:t>
              </a:r>
              <a:r>
                <a:rPr lang="en-US" dirty="0" err="1">
                  <a:solidFill>
                    <a:schemeClr val="bg1"/>
                  </a:solidFill>
                </a:rPr>
                <a:t>HH:mm</a:t>
              </a:r>
              <a:r>
                <a:rPr lang="en-US" dirty="0">
                  <a:solidFill>
                    <a:schemeClr val="bg1"/>
                  </a:solidFill>
                </a:rPr>
                <a:t>`).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199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D5EE2E-E625-9010-123C-AEA93C5DD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F08C7F2-4FC0-6D68-9A01-4B51381532E8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BACKEND NODE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191ABBE-093F-B7EC-D9FC-7E9E4422F307}"/>
              </a:ext>
            </a:extLst>
          </p:cNvPr>
          <p:cNvSpPr txBox="1"/>
          <p:nvPr/>
        </p:nvSpPr>
        <p:spPr>
          <a:xfrm>
            <a:off x="2520208" y="767655"/>
            <a:ext cx="7151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300" dirty="0">
                <a:solidFill>
                  <a:schemeClr val="bg1"/>
                </a:solidFill>
              </a:rPr>
              <a:t>JAVA BACKEND COMPONENT</a:t>
            </a:r>
            <a:endParaRPr lang="it-IT" sz="1600" spc="300" dirty="0">
              <a:solidFill>
                <a:schemeClr val="bg1"/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2732C95-BCE6-D4BC-9FA8-00CF2A6F066A}"/>
              </a:ext>
            </a:extLst>
          </p:cNvPr>
          <p:cNvSpPr txBox="1"/>
          <p:nvPr/>
        </p:nvSpPr>
        <p:spPr>
          <a:xfrm>
            <a:off x="5378033" y="2208004"/>
            <a:ext cx="5830882" cy="3034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Framework: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2E8CF"/>
                </a:solidFill>
              </a:rPr>
              <a:t>Spring Boot </a:t>
            </a:r>
            <a:r>
              <a:rPr lang="en-US" dirty="0">
                <a:solidFill>
                  <a:schemeClr val="bg1"/>
                </a:solidFill>
              </a:rPr>
              <a:t>(REST APIs).</a:t>
            </a:r>
          </a:p>
          <a:p>
            <a:pPr lvl="1" algn="just">
              <a:spcAft>
                <a:spcPts val="5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Responsibilities: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authentication &amp; registration.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Event creation &amp; constraint management. 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Distributes tasks in a </a:t>
            </a:r>
            <a:r>
              <a:rPr lang="en-US" dirty="0">
                <a:solidFill>
                  <a:srgbClr val="F2E8CF"/>
                </a:solidFill>
              </a:rPr>
              <a:t>circular manner </a:t>
            </a:r>
            <a:r>
              <a:rPr lang="en-US" dirty="0">
                <a:solidFill>
                  <a:schemeClr val="bg1"/>
                </a:solidFill>
              </a:rPr>
              <a:t>to Event Server Nodes. 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 err="1">
                <a:solidFill>
                  <a:srgbClr val="F2E8CF"/>
                </a:solidFill>
              </a:rPr>
              <a:t>JInterface</a:t>
            </a:r>
            <a:r>
              <a:rPr lang="en-US" dirty="0">
                <a:solidFill>
                  <a:schemeClr val="bg1"/>
                </a:solidFill>
              </a:rPr>
              <a:t> for Java ↔ Erlang communication.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E50532-10FC-9CF1-3B49-FBE0670C511B}"/>
              </a:ext>
            </a:extLst>
          </p:cNvPr>
          <p:cNvSpPr/>
          <p:nvPr/>
        </p:nvSpPr>
        <p:spPr>
          <a:xfrm>
            <a:off x="1524037" y="1999871"/>
            <a:ext cx="2259042" cy="3410708"/>
          </a:xfrm>
          <a:prstGeom prst="roundRect">
            <a:avLst>
              <a:gd name="adj" fmla="val 702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79F7FB-8265-668A-C562-6F02D7FF209D}"/>
              </a:ext>
            </a:extLst>
          </p:cNvPr>
          <p:cNvSpPr txBox="1"/>
          <p:nvPr/>
        </p:nvSpPr>
        <p:spPr>
          <a:xfrm>
            <a:off x="2082552" y="3815298"/>
            <a:ext cx="1142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chemeClr val="bg1"/>
                </a:solidFill>
              </a:rPr>
              <a:t>BACKEND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8364E6F1-C126-2D0E-6559-75DD62FFD05C}"/>
              </a:ext>
            </a:extLst>
          </p:cNvPr>
          <p:cNvGrpSpPr/>
          <p:nvPr/>
        </p:nvGrpSpPr>
        <p:grpSpPr>
          <a:xfrm>
            <a:off x="2082552" y="2207122"/>
            <a:ext cx="1142013" cy="1493804"/>
            <a:chOff x="5730609" y="232944"/>
            <a:chExt cx="1142013" cy="1493804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6375831A-7ACE-E273-9981-40C2F1385150}"/>
                </a:ext>
              </a:extLst>
            </p:cNvPr>
            <p:cNvSpPr/>
            <p:nvPr/>
          </p:nvSpPr>
          <p:spPr>
            <a:xfrm>
              <a:off x="5730609" y="232944"/>
              <a:ext cx="1142013" cy="1493804"/>
            </a:xfrm>
            <a:prstGeom prst="roundRect">
              <a:avLst>
                <a:gd name="adj" fmla="val 7027"/>
              </a:avLst>
            </a:prstGeom>
            <a:solidFill>
              <a:srgbClr val="F2E8C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0" name="Picture 14" descr="Java (programming language) - Wikipedia">
              <a:extLst>
                <a:ext uri="{FF2B5EF4-FFF2-40B4-BE49-F238E27FC236}">
                  <a16:creationId xmlns:a16="http://schemas.microsoft.com/office/drawing/2014/main" id="{D6517FCB-7FBC-9AE7-C2CD-D992AB766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6505" y="328709"/>
              <a:ext cx="710221" cy="130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Ovale 20">
            <a:extLst>
              <a:ext uri="{FF2B5EF4-FFF2-40B4-BE49-F238E27FC236}">
                <a16:creationId xmlns:a16="http://schemas.microsoft.com/office/drawing/2014/main" id="{D80A4601-2427-5F9D-678E-99A26D873975}"/>
              </a:ext>
            </a:extLst>
          </p:cNvPr>
          <p:cNvSpPr/>
          <p:nvPr/>
        </p:nvSpPr>
        <p:spPr>
          <a:xfrm>
            <a:off x="1484788" y="3665567"/>
            <a:ext cx="79317" cy="793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DCCE4EB7-857D-CAE1-0EED-227F576C5652}"/>
              </a:ext>
            </a:extLst>
          </p:cNvPr>
          <p:cNvCxnSpPr>
            <a:cxnSpLocks/>
            <a:stCxn id="5" idx="1"/>
            <a:endCxn id="19" idx="1"/>
          </p:cNvCxnSpPr>
          <p:nvPr/>
        </p:nvCxnSpPr>
        <p:spPr>
          <a:xfrm rot="10800000" flipH="1">
            <a:off x="1524036" y="2954025"/>
            <a:ext cx="558515" cy="751201"/>
          </a:xfrm>
          <a:prstGeom prst="bentConnector3">
            <a:avLst>
              <a:gd name="adj1" fmla="val 48955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30CC6B81-827A-4218-BFA1-0ECB0BDD3A58}"/>
              </a:ext>
            </a:extLst>
          </p:cNvPr>
          <p:cNvCxnSpPr>
            <a:cxnSpLocks/>
            <a:stCxn id="5" idx="3"/>
            <a:endCxn id="19" idx="3"/>
          </p:cNvCxnSpPr>
          <p:nvPr/>
        </p:nvCxnSpPr>
        <p:spPr>
          <a:xfrm flipH="1" flipV="1">
            <a:off x="3224565" y="2954024"/>
            <a:ext cx="558514" cy="751201"/>
          </a:xfrm>
          <a:prstGeom prst="bentConnector3">
            <a:avLst>
              <a:gd name="adj1" fmla="val 50561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C13F94A0-FF02-AC88-6589-BAD789AAB059}"/>
              </a:ext>
            </a:extLst>
          </p:cNvPr>
          <p:cNvSpPr/>
          <p:nvPr/>
        </p:nvSpPr>
        <p:spPr>
          <a:xfrm>
            <a:off x="3743011" y="3669194"/>
            <a:ext cx="79317" cy="793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99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785BAF-6309-7D4A-FEA6-935FC66C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14E9A85-F2EF-7E59-33F6-452B45B4B3B9}"/>
              </a:ext>
            </a:extLst>
          </p:cNvPr>
          <p:cNvSpPr txBox="1"/>
          <p:nvPr/>
        </p:nvSpPr>
        <p:spPr>
          <a:xfrm>
            <a:off x="2520208" y="767655"/>
            <a:ext cx="7151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300" dirty="0">
                <a:solidFill>
                  <a:schemeClr val="bg1"/>
                </a:solidFill>
              </a:rPr>
              <a:t>ERLANG BACKEND COMPONENT</a:t>
            </a:r>
            <a:endParaRPr lang="it-IT" sz="1600" spc="300" dirty="0">
              <a:solidFill>
                <a:schemeClr val="bg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38F670F-D7AB-24AC-E9A3-C782A2E2F469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BACKEND NODE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9444CF-AA08-BE3E-6331-8F1987772C71}"/>
              </a:ext>
            </a:extLst>
          </p:cNvPr>
          <p:cNvSpPr txBox="1"/>
          <p:nvPr/>
        </p:nvSpPr>
        <p:spPr>
          <a:xfrm>
            <a:off x="5063033" y="1688835"/>
            <a:ext cx="6299763" cy="42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Role: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2E8CF"/>
                </a:solidFill>
              </a:rPr>
              <a:t>Intermediary</a:t>
            </a:r>
            <a:r>
              <a:rPr lang="en-US" dirty="0">
                <a:solidFill>
                  <a:schemeClr val="bg1"/>
                </a:solidFill>
              </a:rPr>
              <a:t> between Java Backend and distributed Event Server Nodes.</a:t>
            </a:r>
          </a:p>
          <a:p>
            <a:pPr lvl="1" algn="just">
              <a:spcAft>
                <a:spcPts val="5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Features: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Exposes APIs for event &amp; constraint requests. 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2E8CF"/>
                </a:solidFill>
              </a:rPr>
              <a:t>Monitors</a:t>
            </a:r>
            <a:r>
              <a:rPr lang="en-US" dirty="0">
                <a:solidFill>
                  <a:schemeClr val="bg1"/>
                </a:solidFill>
              </a:rPr>
              <a:t> Event Server Nodes for dynamic load balancing &amp; recovery. 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Receives final scheduling results for forwarding to Java Backend.</a:t>
            </a:r>
          </a:p>
          <a:p>
            <a:pPr lvl="1" algn="just">
              <a:spcAft>
                <a:spcPts val="5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Implementation: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OTP application (rebar3).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EA82FB2-C2EE-F88C-901C-CBE9258CC0BD}"/>
              </a:ext>
            </a:extLst>
          </p:cNvPr>
          <p:cNvSpPr/>
          <p:nvPr/>
        </p:nvSpPr>
        <p:spPr>
          <a:xfrm>
            <a:off x="1524037" y="1999871"/>
            <a:ext cx="2259042" cy="3410708"/>
          </a:xfrm>
          <a:prstGeom prst="roundRect">
            <a:avLst>
              <a:gd name="adj" fmla="val 702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88F6A70-AB68-97FA-E5FB-BDCB66FAC231}"/>
              </a:ext>
            </a:extLst>
          </p:cNvPr>
          <p:cNvSpPr txBox="1"/>
          <p:nvPr/>
        </p:nvSpPr>
        <p:spPr>
          <a:xfrm>
            <a:off x="2082552" y="3815298"/>
            <a:ext cx="1142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chemeClr val="bg1"/>
                </a:solidFill>
              </a:rPr>
              <a:t>BACKEND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7E434BBC-2662-6A4E-1F1A-80D11596414B}"/>
              </a:ext>
            </a:extLst>
          </p:cNvPr>
          <p:cNvGrpSpPr/>
          <p:nvPr/>
        </p:nvGrpSpPr>
        <p:grpSpPr>
          <a:xfrm>
            <a:off x="2082552" y="4191280"/>
            <a:ext cx="1142013" cy="925829"/>
            <a:chOff x="5730609" y="2043324"/>
            <a:chExt cx="1142013" cy="925829"/>
          </a:xfrm>
        </p:grpSpPr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30D113C4-7345-CC74-E787-65B00FF9DE3D}"/>
                </a:ext>
              </a:extLst>
            </p:cNvPr>
            <p:cNvSpPr/>
            <p:nvPr/>
          </p:nvSpPr>
          <p:spPr>
            <a:xfrm>
              <a:off x="5730609" y="2043324"/>
              <a:ext cx="1142013" cy="925829"/>
            </a:xfrm>
            <a:prstGeom prst="roundRect">
              <a:avLst>
                <a:gd name="adj" fmla="val 7027"/>
              </a:avLst>
            </a:prstGeom>
            <a:solidFill>
              <a:srgbClr val="F2E8C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33" name="Picture 12">
              <a:extLst>
                <a:ext uri="{FF2B5EF4-FFF2-40B4-BE49-F238E27FC236}">
                  <a16:creationId xmlns:a16="http://schemas.microsoft.com/office/drawing/2014/main" id="{6A2B03A6-F5F3-0BBD-93C4-1ACB93FE5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513" y="2220783"/>
              <a:ext cx="650204" cy="570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AD49149F-A5D4-2CA5-7D84-C6555E23E4EF}"/>
              </a:ext>
            </a:extLst>
          </p:cNvPr>
          <p:cNvCxnSpPr>
            <a:cxnSpLocks/>
            <a:stCxn id="12" idx="2"/>
            <a:endCxn id="32" idx="2"/>
          </p:cNvCxnSpPr>
          <p:nvPr/>
        </p:nvCxnSpPr>
        <p:spPr>
          <a:xfrm rot="5400000" flipH="1" flipV="1">
            <a:off x="2506823" y="5263843"/>
            <a:ext cx="293470" cy="1"/>
          </a:xfrm>
          <a:prstGeom prst="bentConnector3">
            <a:avLst>
              <a:gd name="adj1" fmla="val 811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e 28">
            <a:extLst>
              <a:ext uri="{FF2B5EF4-FFF2-40B4-BE49-F238E27FC236}">
                <a16:creationId xmlns:a16="http://schemas.microsoft.com/office/drawing/2014/main" id="{E6F804EA-3AD7-B9AD-CCDE-E8362F36E9EE}"/>
              </a:ext>
            </a:extLst>
          </p:cNvPr>
          <p:cNvSpPr/>
          <p:nvPr/>
        </p:nvSpPr>
        <p:spPr>
          <a:xfrm>
            <a:off x="2613491" y="5370984"/>
            <a:ext cx="79317" cy="793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3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B1E1E-B8E8-BBC0-D175-A33BDD75C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161ECD9-18B0-DD5E-AF6B-8143ADFBE6F7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DATABASE NODE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EA43E562-CD08-D03F-117F-300AFB4616E9}"/>
              </a:ext>
            </a:extLst>
          </p:cNvPr>
          <p:cNvGrpSpPr/>
          <p:nvPr/>
        </p:nvGrpSpPr>
        <p:grpSpPr>
          <a:xfrm>
            <a:off x="8664644" y="2241563"/>
            <a:ext cx="2346256" cy="2714581"/>
            <a:chOff x="6273241" y="1459644"/>
            <a:chExt cx="1640558" cy="189809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3F3505E8-7884-BEA2-189C-46B48B7B775F}"/>
                </a:ext>
              </a:extLst>
            </p:cNvPr>
            <p:cNvSpPr/>
            <p:nvPr/>
          </p:nvSpPr>
          <p:spPr>
            <a:xfrm>
              <a:off x="6273241" y="1459644"/>
              <a:ext cx="1640558" cy="1898099"/>
            </a:xfrm>
            <a:prstGeom prst="roundRect">
              <a:avLst>
                <a:gd name="adj" fmla="val 7027"/>
              </a:avLst>
            </a:prstGeom>
            <a:solidFill>
              <a:srgbClr val="F2E8C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5" name="Picture 6" descr="Scarica MySQL 8.0.40 per Windows - Filehippo.com">
              <a:extLst>
                <a:ext uri="{FF2B5EF4-FFF2-40B4-BE49-F238E27FC236}">
                  <a16:creationId xmlns:a16="http://schemas.microsoft.com/office/drawing/2014/main" id="{2A17F253-66E6-3F32-1D50-7589B3D2A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0608" y="1668178"/>
              <a:ext cx="1142013" cy="114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4ED14C8-D875-201B-CB42-03FFD06C240F}"/>
                </a:ext>
              </a:extLst>
            </p:cNvPr>
            <p:cNvSpPr txBox="1"/>
            <p:nvPr/>
          </p:nvSpPr>
          <p:spPr>
            <a:xfrm>
              <a:off x="6522514" y="2978603"/>
              <a:ext cx="1142013" cy="234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300" dirty="0"/>
                <a:t>DATABASE</a:t>
              </a:r>
              <a:endParaRPr lang="en-US" sz="1100" spc="300" dirty="0"/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82730E-F01D-476C-4910-FFFC1522445D}"/>
              </a:ext>
            </a:extLst>
          </p:cNvPr>
          <p:cNvSpPr txBox="1"/>
          <p:nvPr/>
        </p:nvSpPr>
        <p:spPr>
          <a:xfrm>
            <a:off x="793831" y="1602153"/>
            <a:ext cx="6216569" cy="3993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Technology: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2E8CF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Database.</a:t>
            </a:r>
          </a:p>
          <a:p>
            <a:pPr lvl="1" algn="just">
              <a:spcAft>
                <a:spcPts val="5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Stores: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credentials. 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Event metadata (ID, creator, deadline, designated Erlang node, event name, final result) .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Constraint records (</a:t>
            </a:r>
            <a:r>
              <a:rPr lang="en-US" dirty="0" err="1">
                <a:solidFill>
                  <a:schemeClr val="bg1"/>
                </a:solidFill>
              </a:rPr>
              <a:t>event_id</a:t>
            </a:r>
            <a:r>
              <a:rPr lang="en-US" dirty="0">
                <a:solidFill>
                  <a:schemeClr val="bg1"/>
                </a:solidFill>
              </a:rPr>
              <a:t>, username, assigned Erlang node, constraints list).</a:t>
            </a: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Purpose: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Ensures data integrity &amp; supports </a:t>
            </a:r>
            <a:r>
              <a:rPr lang="en-US" dirty="0">
                <a:solidFill>
                  <a:srgbClr val="F2E8CF"/>
                </a:solidFill>
              </a:rPr>
              <a:t>recovery</a:t>
            </a:r>
            <a:r>
              <a:rPr lang="en-US" dirty="0">
                <a:solidFill>
                  <a:schemeClr val="bg1"/>
                </a:solidFill>
              </a:rPr>
              <a:t> processes.</a:t>
            </a:r>
          </a:p>
        </p:txBody>
      </p:sp>
    </p:spTree>
    <p:extLst>
      <p:ext uri="{BB962C8B-B14F-4D97-AF65-F5344CB8AC3E}">
        <p14:creationId xmlns:p14="http://schemas.microsoft.com/office/powerpoint/2010/main" val="141620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F50B61-1DEF-EEB2-3C4C-038566001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942D28C-5844-4A69-3127-AC56A439EA91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EVENT SERVER NODES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4E760E01-9F40-6BBF-D695-83FE2E772987}"/>
              </a:ext>
            </a:extLst>
          </p:cNvPr>
          <p:cNvGrpSpPr/>
          <p:nvPr/>
        </p:nvGrpSpPr>
        <p:grpSpPr>
          <a:xfrm>
            <a:off x="1218080" y="1162811"/>
            <a:ext cx="2466129" cy="1789123"/>
            <a:chOff x="1372446" y="5046224"/>
            <a:chExt cx="1754842" cy="127310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0669F4C3-FFC2-6109-38B4-181FE4FCB16D}"/>
                </a:ext>
              </a:extLst>
            </p:cNvPr>
            <p:cNvSpPr/>
            <p:nvPr/>
          </p:nvSpPr>
          <p:spPr>
            <a:xfrm>
              <a:off x="1372446" y="5046224"/>
              <a:ext cx="1754842" cy="1273100"/>
            </a:xfrm>
            <a:prstGeom prst="roundRect">
              <a:avLst>
                <a:gd name="adj" fmla="val 7027"/>
              </a:avLst>
            </a:prstGeom>
            <a:solidFill>
              <a:srgbClr val="F2E8C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71D21E22-03E2-5350-3E7F-96D906FFA3FA}"/>
                </a:ext>
              </a:extLst>
            </p:cNvPr>
            <p:cNvSpPr txBox="1"/>
            <p:nvPr/>
          </p:nvSpPr>
          <p:spPr>
            <a:xfrm>
              <a:off x="1387149" y="5954875"/>
              <a:ext cx="1725436" cy="219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300" dirty="0"/>
                <a:t>EVENT</a:t>
              </a:r>
              <a:r>
                <a:rPr lang="en-US" sz="1400" spc="300" dirty="0"/>
                <a:t> SERVER</a:t>
              </a:r>
            </a:p>
          </p:txBody>
        </p:sp>
        <p:pic>
          <p:nvPicPr>
            <p:cNvPr id="5" name="Picture 12">
              <a:extLst>
                <a:ext uri="{FF2B5EF4-FFF2-40B4-BE49-F238E27FC236}">
                  <a16:creationId xmlns:a16="http://schemas.microsoft.com/office/drawing/2014/main" id="{A6DB1D83-5ED0-AF0F-841A-A8930BCDA6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4765" y="5249661"/>
              <a:ext cx="650204" cy="570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B0086BD-F884-EFA7-2394-9664DCC842D4}"/>
              </a:ext>
            </a:extLst>
          </p:cNvPr>
          <p:cNvSpPr txBox="1"/>
          <p:nvPr/>
        </p:nvSpPr>
        <p:spPr>
          <a:xfrm>
            <a:off x="4819513" y="1190468"/>
            <a:ext cx="6152794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Deployment: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 distinct nodes (sharing cookie </a:t>
            </a:r>
            <a:r>
              <a:rPr lang="en-US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whenly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Built Using: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OTP and rebar3.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127BDC-E194-DEE7-9A4D-A32A1726B5F7}"/>
              </a:ext>
            </a:extLst>
          </p:cNvPr>
          <p:cNvSpPr txBox="1"/>
          <p:nvPr/>
        </p:nvSpPr>
        <p:spPr>
          <a:xfrm>
            <a:off x="1114918" y="2883375"/>
            <a:ext cx="10229357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Key Modules: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storage</a:t>
            </a:r>
            <a:r>
              <a:rPr lang="en-US" b="1" dirty="0">
                <a:solidFill>
                  <a:schemeClr val="bg1"/>
                </a:solidFill>
              </a:rPr>
              <a:t> Module:</a:t>
            </a:r>
          </a:p>
          <a:p>
            <a:pPr marL="1200150" lvl="2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 err="1">
                <a:solidFill>
                  <a:schemeClr val="bg1"/>
                </a:solidFill>
              </a:rPr>
              <a:t>Mnesia</a:t>
            </a:r>
            <a:r>
              <a:rPr lang="en-US" dirty="0">
                <a:solidFill>
                  <a:schemeClr val="bg1"/>
                </a:solidFill>
              </a:rPr>
              <a:t> DB (</a:t>
            </a:r>
            <a:r>
              <a:rPr lang="en-US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local_content</a:t>
            </a:r>
            <a:r>
              <a:rPr lang="en-US" dirty="0">
                <a:solidFill>
                  <a:schemeClr val="bg1"/>
                </a:solidFill>
              </a:rPr>
              <a:t>) to store </a:t>
            </a:r>
            <a:r>
              <a:rPr lang="en-US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event_record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event_deadline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base</a:t>
            </a:r>
            <a:r>
              <a:rPr lang="en-US" b="1" dirty="0">
                <a:solidFill>
                  <a:schemeClr val="bg1"/>
                </a:solidFill>
              </a:rPr>
              <a:t> Module:</a:t>
            </a:r>
          </a:p>
          <a:p>
            <a:pPr marL="1200150" lvl="2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Entry point for event creation &amp; constraint requests.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coordinator</a:t>
            </a:r>
            <a:r>
              <a:rPr lang="en-US" b="1" dirty="0">
                <a:solidFill>
                  <a:schemeClr val="bg1"/>
                </a:solidFill>
              </a:rPr>
              <a:t> Module:</a:t>
            </a:r>
          </a:p>
          <a:p>
            <a:pPr marL="1200150" lvl="2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Manages deadlines and aggregates partial solutions via RPC calls.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Utility Modules:</a:t>
            </a:r>
          </a:p>
          <a:p>
            <a:pPr marL="1200150" lvl="2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calculator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1200150" lvl="2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config_reader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1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4E9E00-1F09-8A4F-980E-CB9E27511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208608F-D662-972A-C025-80DF7F4FC21B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SYSTEM WORKFLOW</a:t>
            </a:r>
          </a:p>
        </p:txBody>
      </p:sp>
      <p:cxnSp>
        <p:nvCxnSpPr>
          <p:cNvPr id="3" name="Connettore a gomito 25">
            <a:extLst>
              <a:ext uri="{FF2B5EF4-FFF2-40B4-BE49-F238E27FC236}">
                <a16:creationId xmlns:a16="http://schemas.microsoft.com/office/drawing/2014/main" id="{72B8C5C1-347C-8375-EB6B-E9F880EDD988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2835733" y="2369631"/>
            <a:ext cx="0" cy="471183"/>
          </a:xfrm>
          <a:prstGeom prst="straightConnector1">
            <a:avLst/>
          </a:prstGeom>
          <a:ln w="28575">
            <a:solidFill>
              <a:srgbClr val="A7C95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42AE761A-EBA6-A7F1-FBCB-C9B93A7ECE85}"/>
              </a:ext>
            </a:extLst>
          </p:cNvPr>
          <p:cNvGrpSpPr/>
          <p:nvPr/>
        </p:nvGrpSpPr>
        <p:grpSpPr>
          <a:xfrm>
            <a:off x="-117794" y="1060372"/>
            <a:ext cx="4614693" cy="1309259"/>
            <a:chOff x="-347494" y="931915"/>
            <a:chExt cx="4614693" cy="1309259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9F871EB5-9C2F-A1DD-A403-C01BB5C78AA3}"/>
                </a:ext>
              </a:extLst>
            </p:cNvPr>
            <p:cNvSpPr txBox="1"/>
            <p:nvPr/>
          </p:nvSpPr>
          <p:spPr>
            <a:xfrm>
              <a:off x="-347494" y="1232601"/>
              <a:ext cx="2081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3C3543A2-A25D-3E78-D99A-69BF97D6A44B}"/>
                </a:ext>
              </a:extLst>
            </p:cNvPr>
            <p:cNvGrpSpPr/>
            <p:nvPr/>
          </p:nvGrpSpPr>
          <p:grpSpPr>
            <a:xfrm>
              <a:off x="944867" y="931915"/>
              <a:ext cx="3322332" cy="1309259"/>
              <a:chOff x="944867" y="931915"/>
              <a:chExt cx="3322332" cy="1309259"/>
            </a:xfrm>
          </p:grpSpPr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3DB4B6A0-0B3B-BE08-C252-FF9B3B97BBE6}"/>
                  </a:ext>
                </a:extLst>
              </p:cNvPr>
              <p:cNvSpPr/>
              <p:nvPr/>
            </p:nvSpPr>
            <p:spPr>
              <a:xfrm>
                <a:off x="944867" y="931915"/>
                <a:ext cx="3322332" cy="1309259"/>
              </a:xfrm>
              <a:prstGeom prst="roundRect">
                <a:avLst>
                  <a:gd name="adj" fmla="val 7225"/>
                </a:avLst>
              </a:prstGeom>
              <a:noFill/>
              <a:ln w="38100">
                <a:solidFill>
                  <a:srgbClr val="A7C95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16F77C4-9BF8-69A5-6B52-5FAB2B0E075C}"/>
                  </a:ext>
                </a:extLst>
              </p:cNvPr>
              <p:cNvSpPr txBox="1"/>
              <p:nvPr/>
            </p:nvSpPr>
            <p:spPr>
              <a:xfrm>
                <a:off x="1138832" y="1049874"/>
                <a:ext cx="29344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spc="300" dirty="0">
                    <a:solidFill>
                      <a:schemeClr val="bg1"/>
                    </a:solidFill>
                  </a:rPr>
                  <a:t>USER INTERACTION</a:t>
                </a:r>
                <a:endParaRPr lang="it-IT" sz="14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DC13D40-CE68-BAB0-EC7C-FB602C1C1AF9}"/>
                  </a:ext>
                </a:extLst>
              </p:cNvPr>
              <p:cNvSpPr txBox="1"/>
              <p:nvPr/>
            </p:nvSpPr>
            <p:spPr>
              <a:xfrm>
                <a:off x="1167287" y="1384546"/>
                <a:ext cx="28774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5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Users log in, create events, and submit constraints via the WebApp (JSP &amp; servlets).</a:t>
                </a:r>
              </a:p>
            </p:txBody>
          </p:sp>
        </p:grp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99B82B6C-0B1C-DCB6-619E-854F2ADAA288}"/>
              </a:ext>
            </a:extLst>
          </p:cNvPr>
          <p:cNvGrpSpPr/>
          <p:nvPr/>
        </p:nvGrpSpPr>
        <p:grpSpPr>
          <a:xfrm>
            <a:off x="-117794" y="2840814"/>
            <a:ext cx="4614693" cy="1715752"/>
            <a:chOff x="-347494" y="3319891"/>
            <a:chExt cx="4614693" cy="171575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2BFE1FA5-6ADA-7D9E-BFBA-1E9026055EFD}"/>
                </a:ext>
              </a:extLst>
            </p:cNvPr>
            <p:cNvSpPr txBox="1"/>
            <p:nvPr/>
          </p:nvSpPr>
          <p:spPr>
            <a:xfrm>
              <a:off x="-347494" y="3823824"/>
              <a:ext cx="2081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>
                  <a:solidFill>
                    <a:schemeClr val="bg1"/>
                  </a:solidFill>
                </a:rPr>
                <a:t>2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89CF4C5A-F458-8BEC-9926-6120ADE80D1E}"/>
                </a:ext>
              </a:extLst>
            </p:cNvPr>
            <p:cNvGrpSpPr/>
            <p:nvPr/>
          </p:nvGrpSpPr>
          <p:grpSpPr>
            <a:xfrm>
              <a:off x="944866" y="3319891"/>
              <a:ext cx="3322333" cy="1715752"/>
              <a:chOff x="944866" y="931915"/>
              <a:chExt cx="3322333" cy="1715752"/>
            </a:xfrm>
          </p:grpSpPr>
          <p:sp>
            <p:nvSpPr>
              <p:cNvPr id="16" name="Rettangolo con angoli arrotondati 15">
                <a:extLst>
                  <a:ext uri="{FF2B5EF4-FFF2-40B4-BE49-F238E27FC236}">
                    <a16:creationId xmlns:a16="http://schemas.microsoft.com/office/drawing/2014/main" id="{40A8202B-67E0-B2E0-C0E7-5368AA9C5E34}"/>
                  </a:ext>
                </a:extLst>
              </p:cNvPr>
              <p:cNvSpPr/>
              <p:nvPr/>
            </p:nvSpPr>
            <p:spPr>
              <a:xfrm>
                <a:off x="944866" y="931915"/>
                <a:ext cx="3322333" cy="1715752"/>
              </a:xfrm>
              <a:prstGeom prst="roundRect">
                <a:avLst>
                  <a:gd name="adj" fmla="val 7225"/>
                </a:avLst>
              </a:prstGeom>
              <a:noFill/>
              <a:ln w="38100">
                <a:solidFill>
                  <a:srgbClr val="A7C95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E22D4CF-4C3C-5FF2-0FD9-CCB2AE70A0DB}"/>
                  </a:ext>
                </a:extLst>
              </p:cNvPr>
              <p:cNvSpPr txBox="1"/>
              <p:nvPr/>
            </p:nvSpPr>
            <p:spPr>
              <a:xfrm>
                <a:off x="1138831" y="1049874"/>
                <a:ext cx="29344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spc="300" dirty="0">
                    <a:solidFill>
                      <a:schemeClr val="bg1"/>
                    </a:solidFill>
                  </a:rPr>
                  <a:t>BACKEND PROCESSING</a:t>
                </a:r>
                <a:endParaRPr lang="it-IT" sz="14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62AE3A22-E70B-B97E-A68A-CD597C74DCCA}"/>
                  </a:ext>
                </a:extLst>
              </p:cNvPr>
              <p:cNvSpPr txBox="1"/>
              <p:nvPr/>
            </p:nvSpPr>
            <p:spPr>
              <a:xfrm>
                <a:off x="1167286" y="1384546"/>
                <a:ext cx="287749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5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Backend authenticates users, creates events, distributes tasks to Event Server Nodes in a circular fashion, and persists data in MySQL.</a:t>
                </a:r>
              </a:p>
            </p:txBody>
          </p:sp>
        </p:grp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3AD6EC6D-C125-A060-0E43-F1DEBFFAFE91}"/>
              </a:ext>
            </a:extLst>
          </p:cNvPr>
          <p:cNvGrpSpPr/>
          <p:nvPr/>
        </p:nvGrpSpPr>
        <p:grpSpPr>
          <a:xfrm>
            <a:off x="-117794" y="5027749"/>
            <a:ext cx="4614693" cy="1309259"/>
            <a:chOff x="-347494" y="5433414"/>
            <a:chExt cx="4614693" cy="1309259"/>
          </a:xfrm>
        </p:grpSpPr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DEC9D91-D7B3-1378-7660-93BCAC4C616D}"/>
                </a:ext>
              </a:extLst>
            </p:cNvPr>
            <p:cNvSpPr txBox="1"/>
            <p:nvPr/>
          </p:nvSpPr>
          <p:spPr>
            <a:xfrm>
              <a:off x="-347494" y="5734100"/>
              <a:ext cx="2081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>
                  <a:solidFill>
                    <a:schemeClr val="bg1"/>
                  </a:solidFill>
                </a:rPr>
                <a:t>3</a:t>
              </a:r>
            </a:p>
          </p:txBody>
        </p: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520C67EA-4851-4FDF-3A2A-9E878C2A54F8}"/>
                </a:ext>
              </a:extLst>
            </p:cNvPr>
            <p:cNvGrpSpPr/>
            <p:nvPr/>
          </p:nvGrpSpPr>
          <p:grpSpPr>
            <a:xfrm>
              <a:off x="944867" y="5433414"/>
              <a:ext cx="3322332" cy="1309259"/>
              <a:chOff x="944867" y="931915"/>
              <a:chExt cx="3322332" cy="1309259"/>
            </a:xfrm>
          </p:grpSpPr>
          <p:sp>
            <p:nvSpPr>
              <p:cNvPr id="21" name="Rettangolo con angoli arrotondati 20">
                <a:extLst>
                  <a:ext uri="{FF2B5EF4-FFF2-40B4-BE49-F238E27FC236}">
                    <a16:creationId xmlns:a16="http://schemas.microsoft.com/office/drawing/2014/main" id="{BDC387FC-A338-6135-0F02-D45B053A1DB2}"/>
                  </a:ext>
                </a:extLst>
              </p:cNvPr>
              <p:cNvSpPr/>
              <p:nvPr/>
            </p:nvSpPr>
            <p:spPr>
              <a:xfrm>
                <a:off x="944867" y="931915"/>
                <a:ext cx="3322332" cy="1309259"/>
              </a:xfrm>
              <a:prstGeom prst="roundRect">
                <a:avLst>
                  <a:gd name="adj" fmla="val 7225"/>
                </a:avLst>
              </a:prstGeom>
              <a:noFill/>
              <a:ln w="38100">
                <a:solidFill>
                  <a:srgbClr val="A7C95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AF1D7E2-6138-9FD3-3DE2-1A3A8642368D}"/>
                  </a:ext>
                </a:extLst>
              </p:cNvPr>
              <p:cNvSpPr txBox="1"/>
              <p:nvPr/>
            </p:nvSpPr>
            <p:spPr>
              <a:xfrm>
                <a:off x="996185" y="1049874"/>
                <a:ext cx="32196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spc="300" dirty="0">
                    <a:solidFill>
                      <a:schemeClr val="bg1"/>
                    </a:solidFill>
                  </a:rPr>
                  <a:t>CONSTRAINT PROCESSING</a:t>
                </a:r>
                <a:endParaRPr lang="it-IT" sz="14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A3FF45CE-E763-0177-2C5F-259535F0C5C5}"/>
                  </a:ext>
                </a:extLst>
              </p:cNvPr>
              <p:cNvSpPr txBox="1"/>
              <p:nvPr/>
            </p:nvSpPr>
            <p:spPr>
              <a:xfrm>
                <a:off x="1167287" y="1384546"/>
                <a:ext cx="28774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5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Event Server Nodes update partial solutions incrementally as the constraints arrive.</a:t>
                </a:r>
              </a:p>
            </p:txBody>
          </p:sp>
        </p:grp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FD9644F0-F263-1A71-9CC3-6812569A1025}"/>
              </a:ext>
            </a:extLst>
          </p:cNvPr>
          <p:cNvGrpSpPr/>
          <p:nvPr/>
        </p:nvGrpSpPr>
        <p:grpSpPr>
          <a:xfrm>
            <a:off x="6513347" y="2946846"/>
            <a:ext cx="4614693" cy="1503687"/>
            <a:chOff x="6096000" y="953763"/>
            <a:chExt cx="4614693" cy="1503687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9C9197DA-156E-1748-A1B9-21846EE8CC7E}"/>
                </a:ext>
              </a:extLst>
            </p:cNvPr>
            <p:cNvSpPr txBox="1"/>
            <p:nvPr/>
          </p:nvSpPr>
          <p:spPr>
            <a:xfrm>
              <a:off x="6096000" y="1351663"/>
              <a:ext cx="2081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74939041-AA6D-9AAB-99E2-48271E0B9B0A}"/>
                </a:ext>
              </a:extLst>
            </p:cNvPr>
            <p:cNvGrpSpPr/>
            <p:nvPr/>
          </p:nvGrpSpPr>
          <p:grpSpPr>
            <a:xfrm>
              <a:off x="7388361" y="953763"/>
              <a:ext cx="3322332" cy="1503687"/>
              <a:chOff x="944867" y="931915"/>
              <a:chExt cx="3322332" cy="1503687"/>
            </a:xfrm>
          </p:grpSpPr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08B6AD4A-CCCD-FD44-6963-FE0815A448D1}"/>
                  </a:ext>
                </a:extLst>
              </p:cNvPr>
              <p:cNvSpPr/>
              <p:nvPr/>
            </p:nvSpPr>
            <p:spPr>
              <a:xfrm>
                <a:off x="944867" y="931915"/>
                <a:ext cx="3322332" cy="1503687"/>
              </a:xfrm>
              <a:prstGeom prst="roundRect">
                <a:avLst>
                  <a:gd name="adj" fmla="val 7225"/>
                </a:avLst>
              </a:prstGeom>
              <a:noFill/>
              <a:ln w="38100">
                <a:solidFill>
                  <a:srgbClr val="A7C95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4FA3DA0D-4628-BE0D-F1A2-DFD2FA417DC7}"/>
                  </a:ext>
                </a:extLst>
              </p:cNvPr>
              <p:cNvSpPr txBox="1"/>
              <p:nvPr/>
            </p:nvSpPr>
            <p:spPr>
              <a:xfrm>
                <a:off x="1138832" y="1049874"/>
                <a:ext cx="29344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spc="300" dirty="0">
                    <a:solidFill>
                      <a:schemeClr val="bg1"/>
                    </a:solidFill>
                  </a:rPr>
                  <a:t>FINAL SCHEDULING</a:t>
                </a:r>
                <a:endParaRPr lang="it-IT" sz="14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93D7A2-5151-8163-6995-16E31DB2FD28}"/>
                  </a:ext>
                </a:extLst>
              </p:cNvPr>
              <p:cNvSpPr txBox="1"/>
              <p:nvPr/>
            </p:nvSpPr>
            <p:spPr>
              <a:xfrm>
                <a:off x="1167287" y="1384546"/>
                <a:ext cx="28774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5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At the event deadline, the designated node aggregates partial solutions and computes the final schedule.</a:t>
                </a:r>
              </a:p>
            </p:txBody>
          </p:sp>
        </p:grp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7FDAFF0C-9BD9-D964-DC81-0C7785D3321B}"/>
              </a:ext>
            </a:extLst>
          </p:cNvPr>
          <p:cNvGrpSpPr/>
          <p:nvPr/>
        </p:nvGrpSpPr>
        <p:grpSpPr>
          <a:xfrm>
            <a:off x="6513347" y="5030356"/>
            <a:ext cx="4614693" cy="1309259"/>
            <a:chOff x="6096000" y="3005003"/>
            <a:chExt cx="4614693" cy="1309259"/>
          </a:xfrm>
        </p:grpSpPr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D594819F-CFDA-A5DF-B03D-F1177870857A}"/>
                </a:ext>
              </a:extLst>
            </p:cNvPr>
            <p:cNvSpPr txBox="1"/>
            <p:nvPr/>
          </p:nvSpPr>
          <p:spPr>
            <a:xfrm>
              <a:off x="6096000" y="3305689"/>
              <a:ext cx="2081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>
                  <a:solidFill>
                    <a:schemeClr val="bg1"/>
                  </a:solidFill>
                </a:rPr>
                <a:t>5</a:t>
              </a:r>
            </a:p>
          </p:txBody>
        </p: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2D93C239-3836-68D0-53CF-A8E6214D6F07}"/>
                </a:ext>
              </a:extLst>
            </p:cNvPr>
            <p:cNvGrpSpPr/>
            <p:nvPr/>
          </p:nvGrpSpPr>
          <p:grpSpPr>
            <a:xfrm>
              <a:off x="7388361" y="3005003"/>
              <a:ext cx="3322332" cy="1309259"/>
              <a:chOff x="944867" y="931915"/>
              <a:chExt cx="3322332" cy="1309259"/>
            </a:xfrm>
          </p:grpSpPr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00D57085-311F-6110-4B93-E4B93F82DEDF}"/>
                  </a:ext>
                </a:extLst>
              </p:cNvPr>
              <p:cNvSpPr/>
              <p:nvPr/>
            </p:nvSpPr>
            <p:spPr>
              <a:xfrm>
                <a:off x="944867" y="931915"/>
                <a:ext cx="3322332" cy="1309259"/>
              </a:xfrm>
              <a:prstGeom prst="roundRect">
                <a:avLst>
                  <a:gd name="adj" fmla="val 7225"/>
                </a:avLst>
              </a:prstGeom>
              <a:noFill/>
              <a:ln w="38100">
                <a:solidFill>
                  <a:srgbClr val="A7C95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A8F898BA-670E-8F63-4644-9BEDC46A0C13}"/>
                  </a:ext>
                </a:extLst>
              </p:cNvPr>
              <p:cNvSpPr txBox="1"/>
              <p:nvPr/>
            </p:nvSpPr>
            <p:spPr>
              <a:xfrm>
                <a:off x="1138832" y="1049874"/>
                <a:ext cx="29344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spc="300" dirty="0">
                    <a:solidFill>
                      <a:schemeClr val="bg1"/>
                    </a:solidFill>
                  </a:rPr>
                  <a:t>RESULT STORAGE</a:t>
                </a:r>
                <a:endParaRPr lang="it-IT" sz="14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E6134874-5C18-1A2A-71DB-49072AD1BD67}"/>
                  </a:ext>
                </a:extLst>
              </p:cNvPr>
              <p:cNvSpPr txBox="1"/>
              <p:nvPr/>
            </p:nvSpPr>
            <p:spPr>
              <a:xfrm>
                <a:off x="1167287" y="1384546"/>
                <a:ext cx="28774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5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The final schedule is sent to the Backend and stored in MySQL for user access via the User Area.</a:t>
                </a:r>
              </a:p>
            </p:txBody>
          </p:sp>
        </p:grpSp>
      </p:grpSp>
      <p:cxnSp>
        <p:nvCxnSpPr>
          <p:cNvPr id="46" name="Connettore a gomito 25">
            <a:extLst>
              <a:ext uri="{FF2B5EF4-FFF2-40B4-BE49-F238E27FC236}">
                <a16:creationId xmlns:a16="http://schemas.microsoft.com/office/drawing/2014/main" id="{80A6DA35-5D9D-DF33-1E98-A58814C5FD5E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2835733" y="4556566"/>
            <a:ext cx="0" cy="471183"/>
          </a:xfrm>
          <a:prstGeom prst="straightConnector1">
            <a:avLst/>
          </a:prstGeom>
          <a:ln w="28575">
            <a:solidFill>
              <a:srgbClr val="A7C95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a gomito 25">
            <a:extLst>
              <a:ext uri="{FF2B5EF4-FFF2-40B4-BE49-F238E27FC236}">
                <a16:creationId xmlns:a16="http://schemas.microsoft.com/office/drawing/2014/main" id="{F780C753-742F-B8FC-C7B8-5C42F916D1D5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rot="5400000" flipH="1" flipV="1">
            <a:off x="4456222" y="1326356"/>
            <a:ext cx="3390162" cy="6631141"/>
          </a:xfrm>
          <a:prstGeom prst="bentConnector5">
            <a:avLst>
              <a:gd name="adj1" fmla="val -8429"/>
              <a:gd name="adj2" fmla="val 50000"/>
              <a:gd name="adj3" fmla="val 136525"/>
            </a:avLst>
          </a:prstGeom>
          <a:ln w="28575">
            <a:solidFill>
              <a:srgbClr val="A7C95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25">
            <a:extLst>
              <a:ext uri="{FF2B5EF4-FFF2-40B4-BE49-F238E27FC236}">
                <a16:creationId xmlns:a16="http://schemas.microsoft.com/office/drawing/2014/main" id="{85AB2B85-1D80-276A-0D56-B91E323D8585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9466874" y="4450533"/>
            <a:ext cx="0" cy="579823"/>
          </a:xfrm>
          <a:prstGeom prst="straightConnector1">
            <a:avLst/>
          </a:prstGeom>
          <a:ln w="28575">
            <a:solidFill>
              <a:srgbClr val="A7C95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2661A0-A7A6-111B-EFCE-639322DFB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9B7EB16-A688-B487-D3F0-4F3D41C662AE}"/>
              </a:ext>
            </a:extLst>
          </p:cNvPr>
          <p:cNvSpPr txBox="1"/>
          <p:nvPr/>
        </p:nvSpPr>
        <p:spPr>
          <a:xfrm>
            <a:off x="1398844" y="2828835"/>
            <a:ext cx="9394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300" dirty="0">
                <a:solidFill>
                  <a:srgbClr val="F2E8CF"/>
                </a:solidFill>
              </a:rPr>
              <a:t>SYNCHRONIZATION, COORDINATION </a:t>
            </a:r>
            <a:r>
              <a:rPr lang="en-US" sz="3600" spc="300" dirty="0">
                <a:solidFill>
                  <a:srgbClr val="F2E8CF"/>
                </a:solidFill>
              </a:rPr>
              <a:t>&amp;</a:t>
            </a:r>
            <a:r>
              <a:rPr lang="en-US" sz="3600" b="1" spc="300" dirty="0">
                <a:solidFill>
                  <a:srgbClr val="F2E8CF"/>
                </a:solidFill>
              </a:rPr>
              <a:t> COMMUNICATION </a:t>
            </a:r>
            <a:r>
              <a:rPr lang="en-US" sz="3600" spc="300" dirty="0">
                <a:solidFill>
                  <a:srgbClr val="F2E8CF"/>
                </a:solidFill>
              </a:rPr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55009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CB82B6-6AED-B035-2F48-91A79D4E2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C0FE539-D666-0969-6639-61137EE122B7}"/>
              </a:ext>
            </a:extLst>
          </p:cNvPr>
          <p:cNvSpPr/>
          <p:nvPr/>
        </p:nvSpPr>
        <p:spPr>
          <a:xfrm>
            <a:off x="0" y="0"/>
            <a:ext cx="5455583" cy="6857999"/>
          </a:xfrm>
          <a:prstGeom prst="rect">
            <a:avLst/>
          </a:prstGeom>
          <a:solidFill>
            <a:srgbClr val="BC47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B557DED-61CB-DDB3-3BB6-E5FB08CE935B}"/>
              </a:ext>
            </a:extLst>
          </p:cNvPr>
          <p:cNvSpPr txBox="1"/>
          <p:nvPr/>
        </p:nvSpPr>
        <p:spPr>
          <a:xfrm>
            <a:off x="5455583" y="252612"/>
            <a:ext cx="673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SYNCHRONIZATION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D58730-65C1-6639-6EED-7948570EBF37}"/>
              </a:ext>
            </a:extLst>
          </p:cNvPr>
          <p:cNvSpPr txBox="1"/>
          <p:nvPr/>
        </p:nvSpPr>
        <p:spPr>
          <a:xfrm>
            <a:off x="726775" y="426987"/>
            <a:ext cx="4002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bg1"/>
                </a:solidFill>
              </a:rPr>
              <a:t>CHALLENGES</a:t>
            </a:r>
            <a:endParaRPr lang="it-IT" sz="1600" b="1" spc="30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894FFB-8949-CE9F-3418-14653ED1B928}"/>
              </a:ext>
            </a:extLst>
          </p:cNvPr>
          <p:cNvSpPr txBox="1"/>
          <p:nvPr/>
        </p:nvSpPr>
        <p:spPr>
          <a:xfrm>
            <a:off x="6822774" y="663826"/>
            <a:ext cx="4002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spc="300" dirty="0">
                <a:solidFill>
                  <a:schemeClr val="bg1"/>
                </a:solidFill>
              </a:rPr>
              <a:t>SOLUTIONS</a:t>
            </a:r>
            <a:endParaRPr lang="it-IT" sz="1600" b="1" spc="300" dirty="0">
              <a:solidFill>
                <a:schemeClr val="bg1"/>
              </a:solidFill>
            </a:endParaRPr>
          </a:p>
        </p:txBody>
      </p:sp>
      <p:cxnSp>
        <p:nvCxnSpPr>
          <p:cNvPr id="14" name="Connettore a gomito 25">
            <a:extLst>
              <a:ext uri="{FF2B5EF4-FFF2-40B4-BE49-F238E27FC236}">
                <a16:creationId xmlns:a16="http://schemas.microsoft.com/office/drawing/2014/main" id="{FF2739AE-DBDC-C779-A530-3FE4BFAED468}"/>
              </a:ext>
            </a:extLst>
          </p:cNvPr>
          <p:cNvCxnSpPr>
            <a:cxnSpLocks/>
          </p:cNvCxnSpPr>
          <p:nvPr/>
        </p:nvCxnSpPr>
        <p:spPr>
          <a:xfrm>
            <a:off x="2094379" y="833103"/>
            <a:ext cx="1266825" cy="0"/>
          </a:xfrm>
          <a:prstGeom prst="straightConnector1">
            <a:avLst/>
          </a:prstGeom>
          <a:ln w="28575" cap="rnd">
            <a:solidFill>
              <a:srgbClr val="F2E8C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C651AB3-9300-7B33-E2DB-FBBFE40F25CF}"/>
              </a:ext>
            </a:extLst>
          </p:cNvPr>
          <p:cNvGrpSpPr/>
          <p:nvPr/>
        </p:nvGrpSpPr>
        <p:grpSpPr>
          <a:xfrm>
            <a:off x="1899825" y="1293406"/>
            <a:ext cx="1655932" cy="1437410"/>
            <a:chOff x="1829604" y="1742761"/>
            <a:chExt cx="1655932" cy="1437410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227A23C1-5DC5-8711-74E8-D9E6D4079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157" y="1828053"/>
              <a:ext cx="1266825" cy="1266825"/>
            </a:xfrm>
            <a:prstGeom prst="rect">
              <a:avLst/>
            </a:prstGeom>
          </p:spPr>
        </p:pic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532A524B-7C9D-CB3C-7AB7-8F52CD65D559}"/>
                </a:ext>
              </a:extLst>
            </p:cNvPr>
            <p:cNvSpPr/>
            <p:nvPr/>
          </p:nvSpPr>
          <p:spPr>
            <a:xfrm>
              <a:off x="1829604" y="1742761"/>
              <a:ext cx="1655932" cy="1437410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F2E8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702C9D23-5593-AF56-0DFA-EA93601B8FCF}"/>
              </a:ext>
            </a:extLst>
          </p:cNvPr>
          <p:cNvGrpSpPr/>
          <p:nvPr/>
        </p:nvGrpSpPr>
        <p:grpSpPr>
          <a:xfrm>
            <a:off x="1899825" y="3949355"/>
            <a:ext cx="1655932" cy="1437410"/>
            <a:chOff x="1705272" y="3425688"/>
            <a:chExt cx="1655932" cy="1437410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966AEA0-C106-ED27-1ABA-B835870D8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826" y="3510981"/>
              <a:ext cx="1266825" cy="1266825"/>
            </a:xfrm>
            <a:prstGeom prst="rect">
              <a:avLst/>
            </a:prstGeom>
          </p:spPr>
        </p:pic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CAEB801A-2B41-53BE-B668-F622AEFB645E}"/>
                </a:ext>
              </a:extLst>
            </p:cNvPr>
            <p:cNvSpPr/>
            <p:nvPr/>
          </p:nvSpPr>
          <p:spPr>
            <a:xfrm>
              <a:off x="1705272" y="3425688"/>
              <a:ext cx="1655932" cy="1437410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F2E8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28665D-5147-5B96-76A4-5F90CBC24C06}"/>
              </a:ext>
            </a:extLst>
          </p:cNvPr>
          <p:cNvSpPr txBox="1"/>
          <p:nvPr/>
        </p:nvSpPr>
        <p:spPr>
          <a:xfrm>
            <a:off x="645316" y="2809807"/>
            <a:ext cx="4164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rgbClr val="F2E8CF"/>
                </a:solidFill>
              </a:rPr>
              <a:t>DEADLINE EXPIRY OVERLAP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F8D99EA-1E1E-2CE5-7FE3-FD5FA3E7E4E8}"/>
              </a:ext>
            </a:extLst>
          </p:cNvPr>
          <p:cNvSpPr txBox="1"/>
          <p:nvPr/>
        </p:nvSpPr>
        <p:spPr>
          <a:xfrm>
            <a:off x="804791" y="3057490"/>
            <a:ext cx="384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Ongoing updates must halt when the event deadline is reached.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2C8889A-4652-67C6-DF18-BCB979653705}"/>
              </a:ext>
            </a:extLst>
          </p:cNvPr>
          <p:cNvSpPr txBox="1"/>
          <p:nvPr/>
        </p:nvSpPr>
        <p:spPr>
          <a:xfrm>
            <a:off x="476355" y="5480711"/>
            <a:ext cx="45028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rgbClr val="F2E8CF"/>
                </a:solidFill>
              </a:rPr>
              <a:t>CONCURRENT ACCESS TO </a:t>
            </a:r>
          </a:p>
          <a:p>
            <a:pPr algn="ctr"/>
            <a:r>
              <a:rPr lang="en-US" sz="1400" b="1" spc="300" dirty="0">
                <a:solidFill>
                  <a:srgbClr val="F2E8CF"/>
                </a:solidFill>
              </a:rPr>
              <a:t>SHARED ERLANG NODE LIST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00AE19E-8C0E-FF7D-4664-C69F92FA5FD9}"/>
              </a:ext>
            </a:extLst>
          </p:cNvPr>
          <p:cNvSpPr txBox="1"/>
          <p:nvPr/>
        </p:nvSpPr>
        <p:spPr>
          <a:xfrm>
            <a:off x="645318" y="5957457"/>
            <a:ext cx="4164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Simultaneous read/write operations by different services may cause race conditions.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ACD524DB-60DF-ECE7-D078-440DD8B859FF}"/>
              </a:ext>
            </a:extLst>
          </p:cNvPr>
          <p:cNvSpPr/>
          <p:nvPr/>
        </p:nvSpPr>
        <p:spPr>
          <a:xfrm>
            <a:off x="6004141" y="1589123"/>
            <a:ext cx="445864" cy="2151294"/>
          </a:xfrm>
          <a:prstGeom prst="leftBrace">
            <a:avLst>
              <a:gd name="adj1" fmla="val 0"/>
              <a:gd name="adj2" fmla="val 50000"/>
            </a:avLst>
          </a:prstGeom>
          <a:ln w="38100" cap="rnd">
            <a:solidFill>
              <a:srgbClr val="F2E8C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a gomito 25">
            <a:extLst>
              <a:ext uri="{FF2B5EF4-FFF2-40B4-BE49-F238E27FC236}">
                <a16:creationId xmlns:a16="http://schemas.microsoft.com/office/drawing/2014/main" id="{FE9E3078-042C-9D5E-9ACC-4CCDD69776BE}"/>
              </a:ext>
            </a:extLst>
          </p:cNvPr>
          <p:cNvCxnSpPr>
            <a:cxnSpLocks/>
            <a:stCxn id="27" idx="1"/>
            <a:endCxn id="18" idx="3"/>
          </p:cNvCxnSpPr>
          <p:nvPr/>
        </p:nvCxnSpPr>
        <p:spPr>
          <a:xfrm rot="10800000">
            <a:off x="3555757" y="2012112"/>
            <a:ext cx="2448384" cy="652659"/>
          </a:xfrm>
          <a:prstGeom prst="bentConnector3">
            <a:avLst>
              <a:gd name="adj1" fmla="val 50000"/>
            </a:avLst>
          </a:prstGeom>
          <a:ln w="31750">
            <a:solidFill>
              <a:srgbClr val="F2E8CF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44EC9A2-4BB0-266D-996F-793C9F36103A}"/>
              </a:ext>
            </a:extLst>
          </p:cNvPr>
          <p:cNvSpPr txBox="1"/>
          <p:nvPr/>
        </p:nvSpPr>
        <p:spPr>
          <a:xfrm>
            <a:off x="6450005" y="1714028"/>
            <a:ext cx="49089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spc="300" dirty="0">
                <a:solidFill>
                  <a:schemeClr val="bg1"/>
                </a:solidFill>
              </a:rPr>
              <a:t>ATOMIC UPDATES VIA MNESIA DB</a:t>
            </a:r>
            <a:endParaRPr lang="en-US" sz="1500" b="1" spc="300" dirty="0">
              <a:solidFill>
                <a:schemeClr val="bg1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1526249-37B7-8B21-D74C-F6EC7DE2B4B2}"/>
              </a:ext>
            </a:extLst>
          </p:cNvPr>
          <p:cNvSpPr txBox="1"/>
          <p:nvPr/>
        </p:nvSpPr>
        <p:spPr>
          <a:xfrm>
            <a:off x="6450005" y="2032804"/>
            <a:ext cx="49089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sz="1700" dirty="0">
                <a:solidFill>
                  <a:schemeClr val="bg1"/>
                </a:solidFill>
              </a:rPr>
              <a:t>Use transactions to fully apply or rollback updates.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4EBFA46-BD76-3BB2-C974-BB6844CF5364}"/>
              </a:ext>
            </a:extLst>
          </p:cNvPr>
          <p:cNvSpPr txBox="1"/>
          <p:nvPr/>
        </p:nvSpPr>
        <p:spPr>
          <a:xfrm>
            <a:off x="6450006" y="2708540"/>
            <a:ext cx="490894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spc="300" dirty="0">
                <a:solidFill>
                  <a:schemeClr val="bg1"/>
                </a:solidFill>
              </a:rPr>
              <a:t>DEADLINE EXPIRATION MECHANISM</a:t>
            </a:r>
            <a:endParaRPr lang="en-US" sz="1500" b="1" spc="300" dirty="0">
              <a:solidFill>
                <a:schemeClr val="bg1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A5E7A8C-4D28-8700-B204-10FDBB471D6C}"/>
              </a:ext>
            </a:extLst>
          </p:cNvPr>
          <p:cNvSpPr txBox="1"/>
          <p:nvPr/>
        </p:nvSpPr>
        <p:spPr>
          <a:xfrm>
            <a:off x="6450006" y="3026712"/>
            <a:ext cx="49089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sz="1700" dirty="0">
                <a:solidFill>
                  <a:schemeClr val="bg1"/>
                </a:solidFill>
              </a:rPr>
              <a:t>Initiate RPC calls at deadline; mark events as </a:t>
            </a:r>
            <a:r>
              <a:rPr lang="en-US" sz="1700" dirty="0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expired</a:t>
            </a:r>
            <a:r>
              <a:rPr lang="en-US" sz="1700" dirty="0">
                <a:solidFill>
                  <a:schemeClr val="bg1"/>
                </a:solidFill>
              </a:rPr>
              <a:t> to ignore late constraints.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668E4CB-A446-D785-B4CD-FF385E47873E}"/>
              </a:ext>
            </a:extLst>
          </p:cNvPr>
          <p:cNvSpPr txBox="1"/>
          <p:nvPr/>
        </p:nvSpPr>
        <p:spPr>
          <a:xfrm>
            <a:off x="6450006" y="4616923"/>
            <a:ext cx="490894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spc="300" dirty="0">
                <a:solidFill>
                  <a:schemeClr val="bg1"/>
                </a:solidFill>
              </a:rPr>
              <a:t>SHARED LIST CONTROL</a:t>
            </a:r>
            <a:endParaRPr lang="en-US" sz="1500" b="1" spc="300" dirty="0">
              <a:solidFill>
                <a:schemeClr val="bg1"/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50E57A1-8CED-22BB-59EF-BA4EB42D8BC9}"/>
              </a:ext>
            </a:extLst>
          </p:cNvPr>
          <p:cNvSpPr txBox="1"/>
          <p:nvPr/>
        </p:nvSpPr>
        <p:spPr>
          <a:xfrm>
            <a:off x="6450006" y="4940088"/>
            <a:ext cx="49089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sz="1700" dirty="0">
                <a:solidFill>
                  <a:schemeClr val="bg1"/>
                </a:solidFill>
              </a:rPr>
              <a:t>Use the </a:t>
            </a:r>
            <a:r>
              <a:rPr lang="en-US" sz="1700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sharedStringList</a:t>
            </a:r>
            <a:r>
              <a:rPr lang="en-US" sz="1700" dirty="0">
                <a:solidFill>
                  <a:schemeClr val="bg1"/>
                </a:solidFill>
              </a:rPr>
              <a:t> module with </a:t>
            </a:r>
            <a:r>
              <a:rPr lang="en-US" sz="1700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ReentrantLock</a:t>
            </a:r>
            <a:r>
              <a:rPr lang="en-US" sz="1700" dirty="0">
                <a:solidFill>
                  <a:schemeClr val="bg1"/>
                </a:solidFill>
              </a:rPr>
              <a:t> to serialize modifications.</a:t>
            </a:r>
          </a:p>
        </p:txBody>
      </p:sp>
      <p:sp>
        <p:nvSpPr>
          <p:cNvPr id="44" name="Parentesi graffa aperta 43">
            <a:extLst>
              <a:ext uri="{FF2B5EF4-FFF2-40B4-BE49-F238E27FC236}">
                <a16:creationId xmlns:a16="http://schemas.microsoft.com/office/drawing/2014/main" id="{4C6EDAA7-3218-3AD7-002B-3CA976B9CBDA}"/>
              </a:ext>
            </a:extLst>
          </p:cNvPr>
          <p:cNvSpPr/>
          <p:nvPr/>
        </p:nvSpPr>
        <p:spPr>
          <a:xfrm>
            <a:off x="6004141" y="4452065"/>
            <a:ext cx="445864" cy="1191803"/>
          </a:xfrm>
          <a:prstGeom prst="leftBrace">
            <a:avLst>
              <a:gd name="adj1" fmla="val 0"/>
              <a:gd name="adj2" fmla="val 50000"/>
            </a:avLst>
          </a:prstGeom>
          <a:ln w="38100" cap="rnd">
            <a:solidFill>
              <a:srgbClr val="F2E8C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a gomito 25">
            <a:extLst>
              <a:ext uri="{FF2B5EF4-FFF2-40B4-BE49-F238E27FC236}">
                <a16:creationId xmlns:a16="http://schemas.microsoft.com/office/drawing/2014/main" id="{F2E86666-63B7-0F89-F880-9F570048B733}"/>
              </a:ext>
            </a:extLst>
          </p:cNvPr>
          <p:cNvCxnSpPr>
            <a:cxnSpLocks/>
            <a:stCxn id="44" idx="1"/>
            <a:endCxn id="21" idx="3"/>
          </p:cNvCxnSpPr>
          <p:nvPr/>
        </p:nvCxnSpPr>
        <p:spPr>
          <a:xfrm rot="10800000">
            <a:off x="3555757" y="4668061"/>
            <a:ext cx="2448384" cy="379907"/>
          </a:xfrm>
          <a:prstGeom prst="bentConnector3">
            <a:avLst>
              <a:gd name="adj1" fmla="val 50000"/>
            </a:avLst>
          </a:prstGeom>
          <a:ln w="31750">
            <a:solidFill>
              <a:srgbClr val="F2E8CF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61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5FA021-348F-0623-C241-E17814BA2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443BB3F-10A5-D5F0-FA36-CE23C058E435}"/>
              </a:ext>
            </a:extLst>
          </p:cNvPr>
          <p:cNvSpPr/>
          <p:nvPr/>
        </p:nvSpPr>
        <p:spPr>
          <a:xfrm>
            <a:off x="0" y="0"/>
            <a:ext cx="5455583" cy="6857999"/>
          </a:xfrm>
          <a:prstGeom prst="rect">
            <a:avLst/>
          </a:prstGeom>
          <a:solidFill>
            <a:srgbClr val="BC47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FCC52B-111D-A259-0C19-2921BAE7FC48}"/>
              </a:ext>
            </a:extLst>
          </p:cNvPr>
          <p:cNvSpPr txBox="1"/>
          <p:nvPr/>
        </p:nvSpPr>
        <p:spPr>
          <a:xfrm>
            <a:off x="5455583" y="252612"/>
            <a:ext cx="673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COORDINATION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F5ED4D-24D3-1070-5913-1B1B9CF89530}"/>
              </a:ext>
            </a:extLst>
          </p:cNvPr>
          <p:cNvSpPr txBox="1"/>
          <p:nvPr/>
        </p:nvSpPr>
        <p:spPr>
          <a:xfrm>
            <a:off x="726775" y="426987"/>
            <a:ext cx="4002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bg1"/>
                </a:solidFill>
              </a:rPr>
              <a:t>CHALLENGES</a:t>
            </a:r>
            <a:endParaRPr lang="it-IT" sz="1600" b="1" spc="30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54CE7D-B94B-25B0-5194-0D98F0B1C374}"/>
              </a:ext>
            </a:extLst>
          </p:cNvPr>
          <p:cNvSpPr txBox="1"/>
          <p:nvPr/>
        </p:nvSpPr>
        <p:spPr>
          <a:xfrm>
            <a:off x="6822774" y="663826"/>
            <a:ext cx="4002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spc="300" dirty="0">
                <a:solidFill>
                  <a:schemeClr val="bg1"/>
                </a:solidFill>
              </a:rPr>
              <a:t>SOLUTIONS</a:t>
            </a:r>
            <a:endParaRPr lang="it-IT" sz="1600" b="1" spc="300" dirty="0">
              <a:solidFill>
                <a:schemeClr val="bg1"/>
              </a:solidFill>
            </a:endParaRPr>
          </a:p>
        </p:txBody>
      </p:sp>
      <p:cxnSp>
        <p:nvCxnSpPr>
          <p:cNvPr id="14" name="Connettore a gomito 25">
            <a:extLst>
              <a:ext uri="{FF2B5EF4-FFF2-40B4-BE49-F238E27FC236}">
                <a16:creationId xmlns:a16="http://schemas.microsoft.com/office/drawing/2014/main" id="{EB55C1B0-3F94-A100-8590-F411A83C2BC3}"/>
              </a:ext>
            </a:extLst>
          </p:cNvPr>
          <p:cNvCxnSpPr>
            <a:cxnSpLocks/>
          </p:cNvCxnSpPr>
          <p:nvPr/>
        </p:nvCxnSpPr>
        <p:spPr>
          <a:xfrm>
            <a:off x="2094379" y="833103"/>
            <a:ext cx="1266825" cy="0"/>
          </a:xfrm>
          <a:prstGeom prst="straightConnector1">
            <a:avLst/>
          </a:prstGeom>
          <a:ln w="28575" cap="rnd">
            <a:solidFill>
              <a:srgbClr val="F2E8C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EA91D047-5EDE-A2B8-B3F3-E644D0038E59}"/>
              </a:ext>
            </a:extLst>
          </p:cNvPr>
          <p:cNvSpPr/>
          <p:nvPr/>
        </p:nvSpPr>
        <p:spPr>
          <a:xfrm>
            <a:off x="1899825" y="1293406"/>
            <a:ext cx="1655932" cy="1437410"/>
          </a:xfrm>
          <a:prstGeom prst="roundRect">
            <a:avLst>
              <a:gd name="adj" fmla="val 7225"/>
            </a:avLst>
          </a:prstGeom>
          <a:noFill/>
          <a:ln w="38100">
            <a:solidFill>
              <a:srgbClr val="F2E8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E37152BA-C070-D533-7448-797D2779D605}"/>
              </a:ext>
            </a:extLst>
          </p:cNvPr>
          <p:cNvSpPr/>
          <p:nvPr/>
        </p:nvSpPr>
        <p:spPr>
          <a:xfrm>
            <a:off x="1899825" y="3949355"/>
            <a:ext cx="1655932" cy="1437410"/>
          </a:xfrm>
          <a:prstGeom prst="roundRect">
            <a:avLst>
              <a:gd name="adj" fmla="val 7225"/>
            </a:avLst>
          </a:prstGeom>
          <a:noFill/>
          <a:ln w="38100">
            <a:solidFill>
              <a:srgbClr val="F2E8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3965330-57F2-FBD0-697A-E8BD9C53F6E5}"/>
              </a:ext>
            </a:extLst>
          </p:cNvPr>
          <p:cNvSpPr txBox="1"/>
          <p:nvPr/>
        </p:nvSpPr>
        <p:spPr>
          <a:xfrm>
            <a:off x="645316" y="2819332"/>
            <a:ext cx="4164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rgbClr val="F2E8CF"/>
                </a:solidFill>
              </a:rPr>
              <a:t>DEADLINE EXECUTION OWNERSHIP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9D93ACB-37B5-3191-0D5E-EB903D4E3910}"/>
              </a:ext>
            </a:extLst>
          </p:cNvPr>
          <p:cNvSpPr txBox="1"/>
          <p:nvPr/>
        </p:nvSpPr>
        <p:spPr>
          <a:xfrm>
            <a:off x="804791" y="3057490"/>
            <a:ext cx="384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The node receiving the event creation request must coordinate scheduling.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EDE3B04-2F53-AC44-4065-39E19D98E543}"/>
              </a:ext>
            </a:extLst>
          </p:cNvPr>
          <p:cNvSpPr txBox="1"/>
          <p:nvPr/>
        </p:nvSpPr>
        <p:spPr>
          <a:xfrm>
            <a:off x="476355" y="5489676"/>
            <a:ext cx="45028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rgbClr val="F2E8CF"/>
                </a:solidFill>
              </a:rPr>
              <a:t>FAILURE HANDLING DURING COORDINATION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0401967-7BF1-737C-9AED-4CEC9D1FBE6C}"/>
              </a:ext>
            </a:extLst>
          </p:cNvPr>
          <p:cNvSpPr txBox="1"/>
          <p:nvPr/>
        </p:nvSpPr>
        <p:spPr>
          <a:xfrm>
            <a:off x="1169260" y="5957457"/>
            <a:ext cx="3117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Reassign responsibilities quickly if the deadline owner fails.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DC9238DA-17FC-D5B5-4148-651C9C5D8757}"/>
              </a:ext>
            </a:extLst>
          </p:cNvPr>
          <p:cNvSpPr/>
          <p:nvPr/>
        </p:nvSpPr>
        <p:spPr>
          <a:xfrm>
            <a:off x="6004141" y="1474823"/>
            <a:ext cx="445864" cy="2252382"/>
          </a:xfrm>
          <a:prstGeom prst="leftBrace">
            <a:avLst>
              <a:gd name="adj1" fmla="val 0"/>
              <a:gd name="adj2" fmla="val 50000"/>
            </a:avLst>
          </a:prstGeom>
          <a:ln w="38100" cap="rnd">
            <a:solidFill>
              <a:srgbClr val="F2E8C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a gomito 25">
            <a:extLst>
              <a:ext uri="{FF2B5EF4-FFF2-40B4-BE49-F238E27FC236}">
                <a16:creationId xmlns:a16="http://schemas.microsoft.com/office/drawing/2014/main" id="{97B1B460-1F53-CA3D-A360-28BB4473E186}"/>
              </a:ext>
            </a:extLst>
          </p:cNvPr>
          <p:cNvCxnSpPr>
            <a:cxnSpLocks/>
            <a:stCxn id="27" idx="1"/>
            <a:endCxn id="18" idx="3"/>
          </p:cNvCxnSpPr>
          <p:nvPr/>
        </p:nvCxnSpPr>
        <p:spPr>
          <a:xfrm rot="10800000">
            <a:off x="3555757" y="2012112"/>
            <a:ext cx="2448384" cy="588903"/>
          </a:xfrm>
          <a:prstGeom prst="bentConnector3">
            <a:avLst>
              <a:gd name="adj1" fmla="val 50000"/>
            </a:avLst>
          </a:prstGeom>
          <a:ln w="31750">
            <a:solidFill>
              <a:srgbClr val="F2E8CF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1C9C273-6476-F54A-CA40-6D7D37D52252}"/>
              </a:ext>
            </a:extLst>
          </p:cNvPr>
          <p:cNvSpPr txBox="1"/>
          <p:nvPr/>
        </p:nvSpPr>
        <p:spPr>
          <a:xfrm>
            <a:off x="6450005" y="1599728"/>
            <a:ext cx="49089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spc="300" dirty="0">
                <a:solidFill>
                  <a:schemeClr val="bg1"/>
                </a:solidFill>
              </a:rPr>
              <a:t>PREDEFINED DEADLINE OWNERSHIP</a:t>
            </a:r>
            <a:endParaRPr lang="en-US" sz="1500" b="1" spc="300" dirty="0">
              <a:solidFill>
                <a:schemeClr val="bg1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6644325-783A-CDC5-3D97-00B49A7E6556}"/>
              </a:ext>
            </a:extLst>
          </p:cNvPr>
          <p:cNvSpPr txBox="1"/>
          <p:nvPr/>
        </p:nvSpPr>
        <p:spPr>
          <a:xfrm>
            <a:off x="6450005" y="1918504"/>
            <a:ext cx="49089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sz="1700" dirty="0">
                <a:solidFill>
                  <a:schemeClr val="bg1"/>
                </a:solidFill>
              </a:rPr>
              <a:t>Designate the originating node as the deadline owner.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400C652-D206-6777-B1FF-26C1BFA91A11}"/>
              </a:ext>
            </a:extLst>
          </p:cNvPr>
          <p:cNvSpPr txBox="1"/>
          <p:nvPr/>
        </p:nvSpPr>
        <p:spPr>
          <a:xfrm>
            <a:off x="6447381" y="4595386"/>
            <a:ext cx="490894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spc="300" dirty="0">
                <a:solidFill>
                  <a:schemeClr val="bg1"/>
                </a:solidFill>
              </a:rPr>
              <a:t>FAILURE RECOVERY VIA MONITORING</a:t>
            </a:r>
            <a:endParaRPr lang="en-US" sz="1500" b="1" spc="300" dirty="0">
              <a:solidFill>
                <a:schemeClr val="bg1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E24CC62-AF6D-9A91-C9C0-F2584F5BD9DB}"/>
              </a:ext>
            </a:extLst>
          </p:cNvPr>
          <p:cNvSpPr txBox="1"/>
          <p:nvPr/>
        </p:nvSpPr>
        <p:spPr>
          <a:xfrm>
            <a:off x="6447381" y="4913558"/>
            <a:ext cx="49089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sz="1700" dirty="0">
                <a:solidFill>
                  <a:schemeClr val="bg1"/>
                </a:solidFill>
              </a:rPr>
              <a:t>Use </a:t>
            </a:r>
            <a:r>
              <a:rPr lang="en-US" sz="1700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net_kernel:monitor_nodes</a:t>
            </a:r>
            <a:r>
              <a:rPr lang="en-US" sz="1700" dirty="0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(true)</a:t>
            </a:r>
            <a:r>
              <a:rPr lang="en-US" sz="1700" dirty="0">
                <a:solidFill>
                  <a:schemeClr val="bg1"/>
                </a:solidFill>
              </a:rPr>
              <a:t> and </a:t>
            </a:r>
            <a:r>
              <a:rPr lang="en-US" sz="1700" dirty="0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base</a:t>
            </a:r>
            <a:r>
              <a:rPr lang="en-US" sz="1700" dirty="0">
                <a:solidFill>
                  <a:schemeClr val="bg1"/>
                </a:solidFill>
              </a:rPr>
              <a:t> Module connections to trigger recovery.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A2EA067-8769-263E-8A1B-A54A869419CA}"/>
              </a:ext>
            </a:extLst>
          </p:cNvPr>
          <p:cNvSpPr txBox="1"/>
          <p:nvPr/>
        </p:nvSpPr>
        <p:spPr>
          <a:xfrm>
            <a:off x="6447381" y="2726609"/>
            <a:ext cx="490894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spc="300" dirty="0">
                <a:solidFill>
                  <a:schemeClr val="bg1"/>
                </a:solidFill>
              </a:rPr>
              <a:t>DISTRIBUTED SCHEDULING</a:t>
            </a:r>
            <a:endParaRPr lang="en-US" sz="1500" b="1" spc="300" dirty="0">
              <a:solidFill>
                <a:schemeClr val="bg1"/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73BA0B2-4F0E-D7C0-2BB5-CA9E498812A0}"/>
              </a:ext>
            </a:extLst>
          </p:cNvPr>
          <p:cNvSpPr txBox="1"/>
          <p:nvPr/>
        </p:nvSpPr>
        <p:spPr>
          <a:xfrm>
            <a:off x="6447381" y="3049774"/>
            <a:ext cx="49089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sz="1700" dirty="0">
                <a:solidFill>
                  <a:schemeClr val="bg1"/>
                </a:solidFill>
              </a:rPr>
              <a:t>Aggregate partial solutions from all nodes for final computation.</a:t>
            </a:r>
          </a:p>
        </p:txBody>
      </p:sp>
      <p:sp>
        <p:nvSpPr>
          <p:cNvPr id="44" name="Parentesi graffa aperta 43">
            <a:extLst>
              <a:ext uri="{FF2B5EF4-FFF2-40B4-BE49-F238E27FC236}">
                <a16:creationId xmlns:a16="http://schemas.microsoft.com/office/drawing/2014/main" id="{7902D9D5-95C8-E16D-774C-CFA72BFC660A}"/>
              </a:ext>
            </a:extLst>
          </p:cNvPr>
          <p:cNvSpPr/>
          <p:nvPr/>
        </p:nvSpPr>
        <p:spPr>
          <a:xfrm>
            <a:off x="6004141" y="4452065"/>
            <a:ext cx="445864" cy="1191803"/>
          </a:xfrm>
          <a:prstGeom prst="leftBrace">
            <a:avLst>
              <a:gd name="adj1" fmla="val 0"/>
              <a:gd name="adj2" fmla="val 50000"/>
            </a:avLst>
          </a:prstGeom>
          <a:ln w="38100" cap="rnd">
            <a:solidFill>
              <a:srgbClr val="F2E8C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a gomito 25">
            <a:extLst>
              <a:ext uri="{FF2B5EF4-FFF2-40B4-BE49-F238E27FC236}">
                <a16:creationId xmlns:a16="http://schemas.microsoft.com/office/drawing/2014/main" id="{16E94F35-B4B7-5EEA-C99B-F441FB7BBC82}"/>
              </a:ext>
            </a:extLst>
          </p:cNvPr>
          <p:cNvCxnSpPr>
            <a:cxnSpLocks/>
            <a:stCxn id="44" idx="1"/>
            <a:endCxn id="21" idx="3"/>
          </p:cNvCxnSpPr>
          <p:nvPr/>
        </p:nvCxnSpPr>
        <p:spPr>
          <a:xfrm rot="10800000">
            <a:off x="3555757" y="4668061"/>
            <a:ext cx="2448384" cy="379907"/>
          </a:xfrm>
          <a:prstGeom prst="bentConnector3">
            <a:avLst>
              <a:gd name="adj1" fmla="val 50000"/>
            </a:avLst>
          </a:prstGeom>
          <a:ln w="31750">
            <a:solidFill>
              <a:srgbClr val="F2E8CF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Immagine che contiene Elementi grafici, clipart, creatività, design&#10;&#10;Il contenuto generato dall'IA potrebbe non essere corretto.">
            <a:extLst>
              <a:ext uri="{FF2B5EF4-FFF2-40B4-BE49-F238E27FC236}">
                <a16:creationId xmlns:a16="http://schemas.microsoft.com/office/drawing/2014/main" id="{B17CE0E9-79CC-0F4E-7359-85170E191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81" y="4076950"/>
            <a:ext cx="1182221" cy="1182221"/>
          </a:xfrm>
          <a:prstGeom prst="rect">
            <a:avLst/>
          </a:prstGeom>
        </p:spPr>
      </p:pic>
      <p:pic>
        <p:nvPicPr>
          <p:cNvPr id="8" name="Immagine 7" descr="Immagine che contiene logo, Elementi grafici, simbolo, Carattere&#10;&#10;Il contenuto generato dall'IA potrebbe non essere corretto.">
            <a:extLst>
              <a:ext uri="{FF2B5EF4-FFF2-40B4-BE49-F238E27FC236}">
                <a16:creationId xmlns:a16="http://schemas.microsoft.com/office/drawing/2014/main" id="{EB71AA63-F051-5198-D713-C9AD04B76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32" y="1399852"/>
            <a:ext cx="1224519" cy="122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2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F23144-0038-C79E-6E30-5DA57D0A6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DE0CD69-0EB2-E6A0-F4FB-32F2075B8648}"/>
              </a:ext>
            </a:extLst>
          </p:cNvPr>
          <p:cNvSpPr/>
          <p:nvPr/>
        </p:nvSpPr>
        <p:spPr>
          <a:xfrm>
            <a:off x="0" y="0"/>
            <a:ext cx="5455583" cy="6857999"/>
          </a:xfrm>
          <a:prstGeom prst="rect">
            <a:avLst/>
          </a:prstGeom>
          <a:solidFill>
            <a:srgbClr val="BC47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F4D8FCB-5B4C-FC36-59AA-CD87231F0DC9}"/>
              </a:ext>
            </a:extLst>
          </p:cNvPr>
          <p:cNvSpPr txBox="1"/>
          <p:nvPr/>
        </p:nvSpPr>
        <p:spPr>
          <a:xfrm>
            <a:off x="5455583" y="252612"/>
            <a:ext cx="673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COMMUNICATION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5018DF-6510-4D71-20DE-3FFA7D196101}"/>
              </a:ext>
            </a:extLst>
          </p:cNvPr>
          <p:cNvSpPr txBox="1"/>
          <p:nvPr/>
        </p:nvSpPr>
        <p:spPr>
          <a:xfrm>
            <a:off x="726775" y="274587"/>
            <a:ext cx="4002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bg1"/>
                </a:solidFill>
              </a:rPr>
              <a:t>CHALLENGES</a:t>
            </a:r>
            <a:endParaRPr lang="it-IT" sz="1600" b="1" spc="30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FB960F-B991-BAF8-FD7C-3699FAA14D08}"/>
              </a:ext>
            </a:extLst>
          </p:cNvPr>
          <p:cNvSpPr txBox="1"/>
          <p:nvPr/>
        </p:nvSpPr>
        <p:spPr>
          <a:xfrm>
            <a:off x="6822774" y="663826"/>
            <a:ext cx="4002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spc="300" dirty="0">
                <a:solidFill>
                  <a:schemeClr val="bg1"/>
                </a:solidFill>
              </a:rPr>
              <a:t>SOLUTIONS</a:t>
            </a:r>
            <a:endParaRPr lang="it-IT" sz="1600" b="1" spc="300" dirty="0">
              <a:solidFill>
                <a:schemeClr val="bg1"/>
              </a:solidFill>
            </a:endParaRPr>
          </a:p>
        </p:txBody>
      </p:sp>
      <p:cxnSp>
        <p:nvCxnSpPr>
          <p:cNvPr id="14" name="Connettore a gomito 25">
            <a:extLst>
              <a:ext uri="{FF2B5EF4-FFF2-40B4-BE49-F238E27FC236}">
                <a16:creationId xmlns:a16="http://schemas.microsoft.com/office/drawing/2014/main" id="{D77DA7E8-5A42-C2E6-9DC2-A80729128F1F}"/>
              </a:ext>
            </a:extLst>
          </p:cNvPr>
          <p:cNvCxnSpPr>
            <a:cxnSpLocks/>
          </p:cNvCxnSpPr>
          <p:nvPr/>
        </p:nvCxnSpPr>
        <p:spPr>
          <a:xfrm>
            <a:off x="2094379" y="680703"/>
            <a:ext cx="1266825" cy="0"/>
          </a:xfrm>
          <a:prstGeom prst="straightConnector1">
            <a:avLst/>
          </a:prstGeom>
          <a:ln w="28575" cap="rnd">
            <a:solidFill>
              <a:srgbClr val="F2E8C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8456800-E874-76C7-33A4-6B80D0706F76}"/>
              </a:ext>
            </a:extLst>
          </p:cNvPr>
          <p:cNvSpPr txBox="1"/>
          <p:nvPr/>
        </p:nvSpPr>
        <p:spPr>
          <a:xfrm>
            <a:off x="6450005" y="1656878"/>
            <a:ext cx="49089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spc="300" dirty="0">
                <a:solidFill>
                  <a:schemeClr val="bg1"/>
                </a:solidFill>
              </a:rPr>
              <a:t>RELIABLE MESSAGING PROTOCOL</a:t>
            </a:r>
            <a:endParaRPr lang="en-US" sz="1500" b="1" spc="300" dirty="0">
              <a:solidFill>
                <a:schemeClr val="bg1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29AA6EB-A297-07C9-013B-31A8AFD063FA}"/>
              </a:ext>
            </a:extLst>
          </p:cNvPr>
          <p:cNvSpPr txBox="1"/>
          <p:nvPr/>
        </p:nvSpPr>
        <p:spPr>
          <a:xfrm>
            <a:off x="6450005" y="1975654"/>
            <a:ext cx="49089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sz="1700" dirty="0">
                <a:solidFill>
                  <a:schemeClr val="bg1"/>
                </a:solidFill>
              </a:rPr>
              <a:t> Utilize Erlang’s built-in messaging system.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D0209DE-1ABA-6982-AD80-2D8A2D28DF67}"/>
              </a:ext>
            </a:extLst>
          </p:cNvPr>
          <p:cNvSpPr txBox="1"/>
          <p:nvPr/>
        </p:nvSpPr>
        <p:spPr>
          <a:xfrm>
            <a:off x="6447380" y="4389686"/>
            <a:ext cx="490894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spc="300" dirty="0">
                <a:solidFill>
                  <a:schemeClr val="bg1"/>
                </a:solidFill>
              </a:rPr>
              <a:t>DEFINED PROTOCOLS</a:t>
            </a:r>
            <a:endParaRPr lang="en-US" sz="1500" b="1" spc="300" dirty="0">
              <a:solidFill>
                <a:schemeClr val="bg1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834B45B-4B37-C46A-AAD6-86CED87508BC}"/>
              </a:ext>
            </a:extLst>
          </p:cNvPr>
          <p:cNvSpPr txBox="1"/>
          <p:nvPr/>
        </p:nvSpPr>
        <p:spPr>
          <a:xfrm>
            <a:off x="6447381" y="4777405"/>
            <a:ext cx="490894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</a:rPr>
              <a:t>WebApp ↔ Backend</a:t>
            </a:r>
            <a:r>
              <a:rPr lang="en-US" sz="1700" dirty="0">
                <a:solidFill>
                  <a:schemeClr val="bg1"/>
                </a:solidFill>
              </a:rPr>
              <a:t>: HTTP/REST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</a:rPr>
              <a:t>Java Backend ↔ Erlang Backend</a:t>
            </a:r>
            <a:r>
              <a:rPr lang="en-US" sz="1700" dirty="0">
                <a:solidFill>
                  <a:schemeClr val="bg1"/>
                </a:solidFill>
              </a:rPr>
              <a:t>: </a:t>
            </a:r>
            <a:r>
              <a:rPr lang="en-US" sz="1700" dirty="0" err="1">
                <a:solidFill>
                  <a:schemeClr val="bg1"/>
                </a:solidFill>
              </a:rPr>
              <a:t>JInterface</a:t>
            </a:r>
            <a:r>
              <a:rPr lang="en-US" sz="1700" dirty="0">
                <a:solidFill>
                  <a:schemeClr val="bg1"/>
                </a:solidFill>
              </a:rPr>
              <a:t>  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</a:rPr>
              <a:t>Erlang Backend ↔ Event Servers</a:t>
            </a:r>
            <a:r>
              <a:rPr lang="en-US" sz="1700" dirty="0">
                <a:solidFill>
                  <a:schemeClr val="bg1"/>
                </a:solidFill>
              </a:rPr>
              <a:t>: RPC calls 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</a:rPr>
              <a:t>Event Server ↔ Event Server</a:t>
            </a:r>
            <a:r>
              <a:rPr lang="en-US" sz="1700" dirty="0">
                <a:solidFill>
                  <a:schemeClr val="bg1"/>
                </a:solidFill>
              </a:rPr>
              <a:t>: RPC calls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D2D5351-A432-1D6A-C117-501F7BA40DF1}"/>
              </a:ext>
            </a:extLst>
          </p:cNvPr>
          <p:cNvSpPr txBox="1"/>
          <p:nvPr/>
        </p:nvSpPr>
        <p:spPr>
          <a:xfrm>
            <a:off x="6447381" y="2783759"/>
            <a:ext cx="490894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spc="300" dirty="0">
                <a:solidFill>
                  <a:schemeClr val="bg1"/>
                </a:solidFill>
              </a:rPr>
              <a:t>ASYNCHRONOUS COMMUNICATION</a:t>
            </a:r>
            <a:endParaRPr lang="en-US" sz="1500" b="1" spc="300" dirty="0">
              <a:solidFill>
                <a:schemeClr val="bg1"/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D43E56C-F8C3-BAAC-44C7-2539BA9CCE50}"/>
              </a:ext>
            </a:extLst>
          </p:cNvPr>
          <p:cNvSpPr txBox="1"/>
          <p:nvPr/>
        </p:nvSpPr>
        <p:spPr>
          <a:xfrm>
            <a:off x="6447381" y="3106924"/>
            <a:ext cx="49089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sz="1700" dirty="0">
                <a:solidFill>
                  <a:schemeClr val="bg1"/>
                </a:solidFill>
              </a:rPr>
              <a:t>Handle Java–Erlang messaging asynchronously using </a:t>
            </a:r>
            <a:r>
              <a:rPr lang="en-US" sz="1700" dirty="0" err="1">
                <a:solidFill>
                  <a:schemeClr val="bg1"/>
                </a:solidFill>
              </a:rPr>
              <a:t>JInterface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C5BCD28B-335D-E7AE-23F4-DFD51EAA3489}"/>
              </a:ext>
            </a:extLst>
          </p:cNvPr>
          <p:cNvGrpSpPr/>
          <p:nvPr/>
        </p:nvGrpSpPr>
        <p:grpSpPr>
          <a:xfrm>
            <a:off x="645316" y="998540"/>
            <a:ext cx="4164947" cy="1834100"/>
            <a:chOff x="645316" y="1208090"/>
            <a:chExt cx="4164947" cy="1834100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48CB11A-530E-F3CE-5F71-809FCCFA89D5}"/>
                </a:ext>
              </a:extLst>
            </p:cNvPr>
            <p:cNvSpPr txBox="1"/>
            <p:nvPr/>
          </p:nvSpPr>
          <p:spPr>
            <a:xfrm>
              <a:off x="645316" y="2228782"/>
              <a:ext cx="41649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rgbClr val="F2E8CF"/>
                  </a:solidFill>
                </a:rPr>
                <a:t>NETWORK LATENCY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420506AB-DB38-6E12-B64C-01C84F81E51D}"/>
                </a:ext>
              </a:extLst>
            </p:cNvPr>
            <p:cNvSpPr txBox="1"/>
            <p:nvPr/>
          </p:nvSpPr>
          <p:spPr>
            <a:xfrm>
              <a:off x="804791" y="2457415"/>
              <a:ext cx="38460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 Delays can impact system responsiveness.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BE204DE2-B748-7D68-D485-ED138A49F485}"/>
                </a:ext>
              </a:extLst>
            </p:cNvPr>
            <p:cNvGrpSpPr/>
            <p:nvPr/>
          </p:nvGrpSpPr>
          <p:grpSpPr>
            <a:xfrm>
              <a:off x="2179543" y="1208090"/>
              <a:ext cx="1096496" cy="951799"/>
              <a:chOff x="2136681" y="1246190"/>
              <a:chExt cx="1266825" cy="1099651"/>
            </a:xfrm>
          </p:grpSpPr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818759F2-3718-F5D5-6E17-AF13D4587D1F}"/>
                  </a:ext>
                </a:extLst>
              </p:cNvPr>
              <p:cNvSpPr/>
              <p:nvPr/>
            </p:nvSpPr>
            <p:spPr>
              <a:xfrm>
                <a:off x="2136681" y="1246190"/>
                <a:ext cx="1266825" cy="1099651"/>
              </a:xfrm>
              <a:prstGeom prst="roundRect">
                <a:avLst>
                  <a:gd name="adj" fmla="val 7225"/>
                </a:avLst>
              </a:prstGeom>
              <a:noFill/>
              <a:ln w="38100">
                <a:solidFill>
                  <a:srgbClr val="F2E8C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3" name="Immagine 12" descr="Immagine che contiene clipart, Elementi grafici, simbolo, cerchio&#10;&#10;Il contenuto generato dall'IA potrebbe non essere corretto.">
                <a:extLst>
                  <a:ext uri="{FF2B5EF4-FFF2-40B4-BE49-F238E27FC236}">
                    <a16:creationId xmlns:a16="http://schemas.microsoft.com/office/drawing/2014/main" id="{1D236B6B-8B13-9363-6071-DEE3A1185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3516" y="1339438"/>
                <a:ext cx="913154" cy="913154"/>
              </a:xfrm>
              <a:prstGeom prst="rect">
                <a:avLst/>
              </a:prstGeom>
            </p:spPr>
          </p:pic>
        </p:grp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15822D0D-3919-A601-5A5C-013A735ABB4B}"/>
              </a:ext>
            </a:extLst>
          </p:cNvPr>
          <p:cNvGrpSpPr/>
          <p:nvPr/>
        </p:nvGrpSpPr>
        <p:grpSpPr>
          <a:xfrm>
            <a:off x="645316" y="3090018"/>
            <a:ext cx="4164947" cy="1597404"/>
            <a:chOff x="645316" y="3285664"/>
            <a:chExt cx="4164947" cy="1597404"/>
          </a:xfrm>
        </p:grpSpPr>
        <p:pic>
          <p:nvPicPr>
            <p:cNvPr id="10" name="Immagine 9" descr="Immagine che contiene Elementi grafici, logo, simbolo, Carattere&#10;&#10;Il contenuto generato dall'IA potrebbe non essere corretto.">
              <a:extLst>
                <a:ext uri="{FF2B5EF4-FFF2-40B4-BE49-F238E27FC236}">
                  <a16:creationId xmlns:a16="http://schemas.microsoft.com/office/drawing/2014/main" id="{AAF158D7-C4A5-2B16-3B82-8E1C60D63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214" y="3304986"/>
              <a:ext cx="913154" cy="913154"/>
            </a:xfrm>
            <a:prstGeom prst="rect">
              <a:avLst/>
            </a:prstGeom>
          </p:spPr>
        </p:pic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EE2F4DA6-8BB3-7F0A-191C-0E14DF95CE37}"/>
                </a:ext>
              </a:extLst>
            </p:cNvPr>
            <p:cNvSpPr txBox="1"/>
            <p:nvPr/>
          </p:nvSpPr>
          <p:spPr>
            <a:xfrm>
              <a:off x="645316" y="4315881"/>
              <a:ext cx="41649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rgbClr val="F2E8CF"/>
                  </a:solidFill>
                </a:rPr>
                <a:t>MESSAGE DUPLICATION/LOSS</a:t>
              </a: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D309D5A7-F4B4-6FD4-6FA4-9C4F80FA3BB2}"/>
                </a:ext>
              </a:extLst>
            </p:cNvPr>
            <p:cNvSpPr txBox="1"/>
            <p:nvPr/>
          </p:nvSpPr>
          <p:spPr>
            <a:xfrm>
              <a:off x="804791" y="4544514"/>
              <a:ext cx="3846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 Risk of unreliable data exchange.</a:t>
              </a:r>
            </a:p>
          </p:txBody>
        </p:sp>
        <p:sp>
          <p:nvSpPr>
            <p:cNvPr id="43" name="Rettangolo con angoli arrotondati 42">
              <a:extLst>
                <a:ext uri="{FF2B5EF4-FFF2-40B4-BE49-F238E27FC236}">
                  <a16:creationId xmlns:a16="http://schemas.microsoft.com/office/drawing/2014/main" id="{F5A02D33-242D-55AD-CBC6-7979707B7EB4}"/>
                </a:ext>
              </a:extLst>
            </p:cNvPr>
            <p:cNvSpPr/>
            <p:nvPr/>
          </p:nvSpPr>
          <p:spPr>
            <a:xfrm>
              <a:off x="2179543" y="3285664"/>
              <a:ext cx="1096496" cy="951799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F2E8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D3CC482-BA43-A755-9FF4-D31D992E2BD5}"/>
              </a:ext>
            </a:extLst>
          </p:cNvPr>
          <p:cNvGrpSpPr/>
          <p:nvPr/>
        </p:nvGrpSpPr>
        <p:grpSpPr>
          <a:xfrm>
            <a:off x="645316" y="4944799"/>
            <a:ext cx="4164947" cy="1824575"/>
            <a:chOff x="645316" y="5154349"/>
            <a:chExt cx="4164947" cy="1824575"/>
          </a:xfrm>
        </p:grpSpPr>
        <p:pic>
          <p:nvPicPr>
            <p:cNvPr id="6" name="Immagine 5" descr="Immagine che contiene primavera, molla elicoidale, simbolo, natura&#10;&#10;Il contenuto generato dall'IA potrebbe non essere corretto.">
              <a:extLst>
                <a:ext uri="{FF2B5EF4-FFF2-40B4-BE49-F238E27FC236}">
                  <a16:creationId xmlns:a16="http://schemas.microsoft.com/office/drawing/2014/main" id="{0C2247B5-E9F6-3C55-6D1B-4A62CA295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603" y="5235060"/>
              <a:ext cx="790377" cy="790377"/>
            </a:xfrm>
            <a:prstGeom prst="rect">
              <a:avLst/>
            </a:prstGeom>
          </p:spPr>
        </p:pic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D56FB6F8-8577-5284-7633-8E5CB3B76D16}"/>
                </a:ext>
              </a:extLst>
            </p:cNvPr>
            <p:cNvSpPr txBox="1"/>
            <p:nvPr/>
          </p:nvSpPr>
          <p:spPr>
            <a:xfrm>
              <a:off x="645316" y="6165516"/>
              <a:ext cx="41649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rgbClr val="F2E8CF"/>
                  </a:solidFill>
                </a:rPr>
                <a:t>SCALABILITY</a:t>
              </a:r>
            </a:p>
          </p:txBody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D826B660-44B7-60A8-1532-E83EC6A7B547}"/>
                </a:ext>
              </a:extLst>
            </p:cNvPr>
            <p:cNvSpPr txBox="1"/>
            <p:nvPr/>
          </p:nvSpPr>
          <p:spPr>
            <a:xfrm>
              <a:off x="804791" y="6394149"/>
              <a:ext cx="38460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 Increasing nodes can complicate message management.</a:t>
              </a:r>
            </a:p>
          </p:txBody>
        </p:sp>
        <p:sp>
          <p:nvSpPr>
            <p:cNvPr id="52" name="Rettangolo con angoli arrotondati 51">
              <a:extLst>
                <a:ext uri="{FF2B5EF4-FFF2-40B4-BE49-F238E27FC236}">
                  <a16:creationId xmlns:a16="http://schemas.microsoft.com/office/drawing/2014/main" id="{EE829E40-8F56-957B-1397-A5DE534D83B6}"/>
                </a:ext>
              </a:extLst>
            </p:cNvPr>
            <p:cNvSpPr/>
            <p:nvPr/>
          </p:nvSpPr>
          <p:spPr>
            <a:xfrm>
              <a:off x="2179543" y="5154349"/>
              <a:ext cx="1096496" cy="951799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F2E8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51302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8E13D-382D-CD46-D70E-BB28A3535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CBBBF22-C6C5-DA39-22C1-4D4BC4127018}"/>
              </a:ext>
            </a:extLst>
          </p:cNvPr>
          <p:cNvSpPr txBox="1"/>
          <p:nvPr/>
        </p:nvSpPr>
        <p:spPr>
          <a:xfrm>
            <a:off x="1761856" y="733672"/>
            <a:ext cx="866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chemeClr val="bg1"/>
                </a:solidFill>
              </a:rPr>
              <a:t>DISTRIBUTED SYSTEMS AND MIDDLEWARE TECHNOLOGIES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F5C1340-D1C8-E539-78C5-E9C0258E9712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1C4E8D5-1A86-211E-D941-6FE3F01EC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10FD477-C5EF-1667-1735-3C7E00F669C7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9DFC74C-665A-AB62-41F9-77AF1C7499B8}"/>
              </a:ext>
            </a:extLst>
          </p:cNvPr>
          <p:cNvSpPr txBox="1"/>
          <p:nvPr/>
        </p:nvSpPr>
        <p:spPr>
          <a:xfrm>
            <a:off x="3518140" y="3767386"/>
            <a:ext cx="515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PROJECT DISCUSSION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EA3DB05E-D0A7-BE2C-41CF-34A99454481E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10C08008-52E9-2324-4F08-F0442BAECE77}"/>
                </a:ext>
              </a:extLst>
            </p:cNvPr>
            <p:cNvSpPr txBox="1"/>
            <p:nvPr/>
          </p:nvSpPr>
          <p:spPr>
            <a:xfrm>
              <a:off x="473742" y="4587545"/>
              <a:ext cx="2669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chemeClr val="bg1"/>
                  </a:solidFill>
                </a:rPr>
                <a:t>ALESSIO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BECHINI</a:t>
              </a:r>
            </a:p>
            <a:p>
              <a:r>
                <a:rPr lang="en-US" sz="1200" noProof="0" dirty="0">
                  <a:solidFill>
                    <a:schemeClr val="bg1"/>
                  </a:solidFill>
                </a:rPr>
                <a:t>JOSÉ LUIS CORCUERA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BÁRCENA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97E1F66B-7829-3C0E-D310-BE8BBE0C6A06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A3A1FE2-7569-B591-5196-4CFA8EE17B1F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D6BDE2ED-E6FB-9609-27C2-4822A9BE3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729C1E0-BCD3-F49C-1B36-22E97154D2AE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chemeClr val="bg1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8AAEE0C-A836-2A76-BE9D-2A968B071438}"/>
              </a:ext>
            </a:extLst>
          </p:cNvPr>
          <p:cNvGrpSpPr/>
          <p:nvPr/>
        </p:nvGrpSpPr>
        <p:grpSpPr>
          <a:xfrm>
            <a:off x="8856539" y="4094788"/>
            <a:ext cx="2712523" cy="1040971"/>
            <a:chOff x="-543464" y="4192905"/>
            <a:chExt cx="2712523" cy="104097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1B5C0DE-A517-A056-4BA9-5DC67A2B0B40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chemeClr val="bg1"/>
                  </a:solidFill>
                </a:rPr>
                <a:t>ALESSANDRO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ASCANI</a:t>
              </a:r>
            </a:p>
            <a:p>
              <a:pPr algn="r"/>
              <a:r>
                <a:rPr lang="en-US" sz="1200" noProof="0" dirty="0">
                  <a:solidFill>
                    <a:schemeClr val="bg1"/>
                  </a:solidFill>
                </a:rPr>
                <a:t>GIOVANNI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LIGATO</a:t>
              </a:r>
            </a:p>
            <a:p>
              <a:pPr algn="r"/>
              <a:r>
                <a:rPr lang="en-US" sz="1200" noProof="0" dirty="0">
                  <a:solidFill>
                    <a:schemeClr val="bg1"/>
                  </a:solidFill>
                </a:rPr>
                <a:t>GIOVANNI ENRICO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LONI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ACB44889-DCAF-F19C-5972-5F11B82406CA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758A83B9-ABC3-2244-675F-287D2BE07165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B5ECE865-07DC-6AB4-8374-CE0832286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3466" y="4299605"/>
                <a:ext cx="1017699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Immagine 14" descr="Immagine che contiene cartone animato, testo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4C739554-498C-0039-6427-148444E5E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8867" y1="16699" x2="39258" y2="16992"/>
                        <a14:backgroundMark x1="56055" y1="17871" x2="54980" y2="18652"/>
                        <a14:backgroundMark x1="65820" y1="16699" x2="68652" y2="18750"/>
                        <a14:backgroundMark x1="68945" y1="19531" x2="73340" y2="24316"/>
                        <a14:backgroundMark x1="70117" y1="21875" x2="71680" y2="22949"/>
                        <a14:backgroundMark x1="69922" y1="21191" x2="70117" y2="21484"/>
                        <a14:backgroundMark x1="69824" y1="20703" x2="70117" y2="21680"/>
                        <a14:backgroundMark x1="69727" y1="20410" x2="70117" y2="21680"/>
                        <a14:backgroundMark x1="69727" y1="20313" x2="70020" y2="21582"/>
                        <a14:backgroundMark x1="69531" y1="20215" x2="69922" y2="21680"/>
                        <a14:backgroundMark x1="35059" y1="84375" x2="38281" y2="85449"/>
                        <a14:backgroundMark x1="35645" y1="84277" x2="38574" y2="85352"/>
                        <a14:backgroundMark x1="37109" y1="84961" x2="39063" y2="85449"/>
                        <a14:backgroundMark x1="59180" y1="85645" x2="57129" y2="86035"/>
                        <a14:backgroundMark x1="77051" y1="76270" x2="76074" y2="77051"/>
                        <a14:backgroundMark x1="77441" y1="75391" x2="75977" y2="76953"/>
                        <a14:backgroundMark x1="77637" y1="75977" x2="75391" y2="77246"/>
                        <a14:backgroundMark x1="77539" y1="75488" x2="75098" y2="77148"/>
                        <a14:backgroundMark x1="78125" y1="75195" x2="77441" y2="75781"/>
                        <a14:backgroundMark x1="78125" y1="75000" x2="77441" y2="75684"/>
                        <a14:backgroundMark x1="78320" y1="74707" x2="77148" y2="76172"/>
                        <a14:backgroundMark x1="78027" y1="74902" x2="77344" y2="75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2727" y="1434352"/>
            <a:ext cx="2606546" cy="260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9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88163A-C17F-2346-ED34-8904BA300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C7FD188-591D-5B39-9C9B-5C4C2D7326EE}"/>
              </a:ext>
            </a:extLst>
          </p:cNvPr>
          <p:cNvGrpSpPr/>
          <p:nvPr/>
        </p:nvGrpSpPr>
        <p:grpSpPr>
          <a:xfrm>
            <a:off x="458685" y="1257054"/>
            <a:ext cx="5212697" cy="4198023"/>
            <a:chOff x="458685" y="1206254"/>
            <a:chExt cx="5212697" cy="4198023"/>
          </a:xfrm>
        </p:grpSpPr>
        <p:pic>
          <p:nvPicPr>
            <p:cNvPr id="4" name="Immagine 3" descr="Immagine che contiene Gioco di carte, dadi&#10;&#10;Il contenuto generato dall'IA potrebbe non essere corretto.">
              <a:extLst>
                <a:ext uri="{FF2B5EF4-FFF2-40B4-BE49-F238E27FC236}">
                  <a16:creationId xmlns:a16="http://schemas.microsoft.com/office/drawing/2014/main" id="{152FFF85-0626-DC23-03F6-73F12547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1572" y="1206254"/>
              <a:ext cx="2726921" cy="2726921"/>
            </a:xfrm>
            <a:prstGeom prst="rect">
              <a:avLst/>
            </a:prstGeom>
          </p:spPr>
        </p:pic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AB380799-7246-4193-757F-A9CB66A8847C}"/>
                </a:ext>
              </a:extLst>
            </p:cNvPr>
            <p:cNvGrpSpPr/>
            <p:nvPr/>
          </p:nvGrpSpPr>
          <p:grpSpPr>
            <a:xfrm>
              <a:off x="458685" y="4056113"/>
              <a:ext cx="5212697" cy="1348164"/>
              <a:chOff x="439635" y="4418562"/>
              <a:chExt cx="5212697" cy="1348164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C116EF9-B35C-4505-2DE9-7ACA2AD572EC}"/>
                  </a:ext>
                </a:extLst>
              </p:cNvPr>
              <p:cNvSpPr txBox="1"/>
              <p:nvPr/>
            </p:nvSpPr>
            <p:spPr>
              <a:xfrm>
                <a:off x="439636" y="4418562"/>
                <a:ext cx="52126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300" b="1" spc="300" dirty="0">
                    <a:solidFill>
                      <a:srgbClr val="F2E8CF"/>
                    </a:solidFill>
                  </a:rPr>
                  <a:t>RECOVERY</a:t>
                </a:r>
              </a:p>
            </p:txBody>
          </p:sp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22765A8-F922-2560-008B-C756BDF88654}"/>
                  </a:ext>
                </a:extLst>
              </p:cNvPr>
              <p:cNvSpPr txBox="1"/>
              <p:nvPr/>
            </p:nvSpPr>
            <p:spPr>
              <a:xfrm>
                <a:off x="439635" y="5058840"/>
                <a:ext cx="52126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spc="300" dirty="0">
                    <a:solidFill>
                      <a:srgbClr val="F2E8CF"/>
                    </a:solidFill>
                  </a:rPr>
                  <a:t>MECHANISMS</a:t>
                </a:r>
              </a:p>
            </p:txBody>
          </p:sp>
        </p:grp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E1A93C-4F7E-9088-CF62-8A8D1E461BCA}"/>
              </a:ext>
            </a:extLst>
          </p:cNvPr>
          <p:cNvSpPr txBox="1"/>
          <p:nvPr/>
        </p:nvSpPr>
        <p:spPr>
          <a:xfrm>
            <a:off x="6684438" y="2585055"/>
            <a:ext cx="5126562" cy="171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</a:pPr>
            <a:r>
              <a:rPr lang="en-US" sz="2400" dirty="0">
                <a:solidFill>
                  <a:schemeClr val="bg1"/>
                </a:solidFill>
              </a:rPr>
              <a:t>Two main recovery paths:</a:t>
            </a:r>
          </a:p>
          <a:p>
            <a:pPr marL="342900" indent="-342900">
              <a:spcAft>
                <a:spcPts val="2000"/>
              </a:spcAft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Erlang Node </a:t>
            </a:r>
            <a:r>
              <a:rPr lang="en-US" sz="2400" dirty="0">
                <a:solidFill>
                  <a:schemeClr val="bg1"/>
                </a:solidFill>
              </a:rPr>
              <a:t>Failure Recovery</a:t>
            </a:r>
          </a:p>
          <a:p>
            <a:pPr marL="342900" indent="-342900">
              <a:spcAft>
                <a:spcPts val="2000"/>
              </a:spcAft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Intra-Node</a:t>
            </a:r>
            <a:r>
              <a:rPr lang="en-US" sz="2400" dirty="0">
                <a:solidFill>
                  <a:schemeClr val="bg1"/>
                </a:solidFill>
              </a:rPr>
              <a:t> Process Recovery</a:t>
            </a:r>
          </a:p>
        </p:txBody>
      </p:sp>
    </p:spTree>
    <p:extLst>
      <p:ext uri="{BB962C8B-B14F-4D97-AF65-F5344CB8AC3E}">
        <p14:creationId xmlns:p14="http://schemas.microsoft.com/office/powerpoint/2010/main" val="1230682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600D6C-B24E-A9FC-5B27-6105C3627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319BFB1-CD57-2DF1-5A7A-7840349E5509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ERLANG NODE FAILURE RECOVERY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38A3564-600D-991E-CC6E-1C609BEEA723}"/>
              </a:ext>
            </a:extLst>
          </p:cNvPr>
          <p:cNvSpPr txBox="1"/>
          <p:nvPr/>
        </p:nvSpPr>
        <p:spPr>
          <a:xfrm>
            <a:off x="493624" y="2858998"/>
            <a:ext cx="3070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</a:rPr>
              <a:t>NODE FAILURE DETECTION</a:t>
            </a:r>
            <a:endParaRPr lang="it-IT" sz="1400" spc="300" dirty="0">
              <a:solidFill>
                <a:schemeClr val="bg1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1963DC9-353F-81AD-B244-9924446E0CAE}"/>
              </a:ext>
            </a:extLst>
          </p:cNvPr>
          <p:cNvSpPr txBox="1"/>
          <p:nvPr/>
        </p:nvSpPr>
        <p:spPr>
          <a:xfrm>
            <a:off x="639859" y="3359687"/>
            <a:ext cx="2778444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ErlangBackendAPI</a:t>
            </a:r>
            <a:r>
              <a:rPr lang="en-US" sz="1350" dirty="0">
                <a:solidFill>
                  <a:schemeClr val="bg1"/>
                </a:solidFill>
              </a:rPr>
              <a:t> notifies </a:t>
            </a:r>
            <a:r>
              <a:rPr lang="en-US" sz="1350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EventService</a:t>
            </a:r>
            <a:r>
              <a:rPr lang="en-US" sz="1350" dirty="0">
                <a:solidFill>
                  <a:schemeClr val="bg1"/>
                </a:solidFill>
              </a:rPr>
              <a:t> via </a:t>
            </a:r>
            <a:r>
              <a:rPr lang="en-US" sz="1350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ErlangMessageHandler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</a:rPr>
              <a:t>Remove failed node from </a:t>
            </a:r>
            <a:r>
              <a:rPr lang="en-US" sz="1350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sharedStringList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776CEAD-BEDA-8891-B2DB-EE8DA9471972}"/>
              </a:ext>
            </a:extLst>
          </p:cNvPr>
          <p:cNvGrpSpPr/>
          <p:nvPr/>
        </p:nvGrpSpPr>
        <p:grpSpPr>
          <a:xfrm>
            <a:off x="1282163" y="1420616"/>
            <a:ext cx="1493837" cy="1331583"/>
            <a:chOff x="719076" y="1288357"/>
            <a:chExt cx="1493837" cy="1331583"/>
          </a:xfrm>
        </p:grpSpPr>
        <p:pic>
          <p:nvPicPr>
            <p:cNvPr id="10" name="Immagine 9" descr="Immagine che contiene cerchio, Elementi grafici, clipart, design&#10;&#10;Il contenuto generato dall'IA potrebbe non essere corretto.">
              <a:extLst>
                <a:ext uri="{FF2B5EF4-FFF2-40B4-BE49-F238E27FC236}">
                  <a16:creationId xmlns:a16="http://schemas.microsoft.com/office/drawing/2014/main" id="{A6643F67-C598-661B-82AF-A7911FCDA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85" y="1462339"/>
              <a:ext cx="983618" cy="983618"/>
            </a:xfrm>
            <a:prstGeom prst="rect">
              <a:avLst/>
            </a:prstGeom>
          </p:spPr>
        </p:pic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D6C452EE-04AC-6DEA-B315-AF69F0938A1A}"/>
                </a:ext>
              </a:extLst>
            </p:cNvPr>
            <p:cNvSpPr/>
            <p:nvPr/>
          </p:nvSpPr>
          <p:spPr>
            <a:xfrm>
              <a:off x="719076" y="1288357"/>
              <a:ext cx="1493837" cy="1331583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F2E8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9A65A91-07C0-1023-76AB-F5DBFF130E95}"/>
              </a:ext>
            </a:extLst>
          </p:cNvPr>
          <p:cNvGrpSpPr/>
          <p:nvPr/>
        </p:nvGrpSpPr>
        <p:grpSpPr>
          <a:xfrm>
            <a:off x="5349082" y="1420616"/>
            <a:ext cx="1493837" cy="1331583"/>
            <a:chOff x="4563528" y="1490325"/>
            <a:chExt cx="1493837" cy="1331583"/>
          </a:xfrm>
        </p:grpSpPr>
        <p:pic>
          <p:nvPicPr>
            <p:cNvPr id="13" name="Immagine 12" descr="Immagine che contiene simbolo, logo, Elementi grafici, Carattere&#10;&#10;Il contenuto generato dall'IA potrebbe non essere corretto.">
              <a:extLst>
                <a:ext uri="{FF2B5EF4-FFF2-40B4-BE49-F238E27FC236}">
                  <a16:creationId xmlns:a16="http://schemas.microsoft.com/office/drawing/2014/main" id="{9D2267B9-AB4A-523B-F670-6DE0BCBFF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637" y="1664307"/>
              <a:ext cx="983618" cy="983618"/>
            </a:xfrm>
            <a:prstGeom prst="rect">
              <a:avLst/>
            </a:prstGeom>
          </p:spPr>
        </p:pic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1C6E45E-6383-1419-603D-0428052DAD6C}"/>
                </a:ext>
              </a:extLst>
            </p:cNvPr>
            <p:cNvSpPr/>
            <p:nvPr/>
          </p:nvSpPr>
          <p:spPr>
            <a:xfrm>
              <a:off x="4563528" y="1490325"/>
              <a:ext cx="1493837" cy="1331583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A7C9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1B078C45-2AD4-B5C6-64FD-222383421DE9}"/>
              </a:ext>
            </a:extLst>
          </p:cNvPr>
          <p:cNvGrpSpPr/>
          <p:nvPr/>
        </p:nvGrpSpPr>
        <p:grpSpPr>
          <a:xfrm>
            <a:off x="9416001" y="1420616"/>
            <a:ext cx="1493837" cy="1331583"/>
            <a:chOff x="8670034" y="791093"/>
            <a:chExt cx="1493837" cy="1331583"/>
          </a:xfrm>
        </p:grpSpPr>
        <p:pic>
          <p:nvPicPr>
            <p:cNvPr id="15" name="Immagine 14" descr="Immagine che contiene creatività&#10;&#10;Il contenuto generato dall'IA potrebbe non essere corretto.">
              <a:extLst>
                <a:ext uri="{FF2B5EF4-FFF2-40B4-BE49-F238E27FC236}">
                  <a16:creationId xmlns:a16="http://schemas.microsoft.com/office/drawing/2014/main" id="{B5E068CD-DC5E-5A66-96DB-682029416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5143" y="965075"/>
              <a:ext cx="983618" cy="983618"/>
            </a:xfrm>
            <a:prstGeom prst="rect">
              <a:avLst/>
            </a:prstGeom>
          </p:spPr>
        </p:pic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CBC73BB0-0776-2E2E-53A4-AADA831A80B6}"/>
                </a:ext>
              </a:extLst>
            </p:cNvPr>
            <p:cNvSpPr/>
            <p:nvPr/>
          </p:nvSpPr>
          <p:spPr>
            <a:xfrm>
              <a:off x="8670034" y="791093"/>
              <a:ext cx="1493837" cy="1331583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BC474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1BE05E9-AC5C-F7F7-BD02-DAD33D66810B}"/>
              </a:ext>
            </a:extLst>
          </p:cNvPr>
          <p:cNvSpPr txBox="1"/>
          <p:nvPr/>
        </p:nvSpPr>
        <p:spPr>
          <a:xfrm>
            <a:off x="4013526" y="2858998"/>
            <a:ext cx="4164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</a:rPr>
              <a:t>CONSTRAINT RECOVERY</a:t>
            </a:r>
            <a:endParaRPr lang="it-IT" sz="1400" spc="300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8526CE9-BC88-C167-756D-D8F2F8CF3FC8}"/>
              </a:ext>
            </a:extLst>
          </p:cNvPr>
          <p:cNvSpPr txBox="1"/>
          <p:nvPr/>
        </p:nvSpPr>
        <p:spPr>
          <a:xfrm>
            <a:off x="4706776" y="3188005"/>
            <a:ext cx="2778446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</a:rPr>
              <a:t>Retrieve constraints assigned to the failed node.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</a:rPr>
              <a:t>Reassign constraints to an active node.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</a:rPr>
              <a:t>Update the database.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6F14CE9-E14C-4201-7AB3-6713315EF7A1}"/>
              </a:ext>
            </a:extLst>
          </p:cNvPr>
          <p:cNvSpPr txBox="1"/>
          <p:nvPr/>
        </p:nvSpPr>
        <p:spPr>
          <a:xfrm>
            <a:off x="5482581" y="4418154"/>
            <a:ext cx="12649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spc="300" dirty="0">
                <a:solidFill>
                  <a:srgbClr val="A7C957"/>
                </a:solidFill>
              </a:rPr>
              <a:t>+</a:t>
            </a:r>
            <a:endParaRPr lang="it-IT" sz="3200" spc="300" dirty="0">
              <a:solidFill>
                <a:srgbClr val="A7C957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F6C1332-762E-FC80-0F8A-267574C01250}"/>
              </a:ext>
            </a:extLst>
          </p:cNvPr>
          <p:cNvSpPr txBox="1"/>
          <p:nvPr/>
        </p:nvSpPr>
        <p:spPr>
          <a:xfrm>
            <a:off x="4343136" y="4927165"/>
            <a:ext cx="35057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</a:rPr>
              <a:t>EVENT RECOVERY</a:t>
            </a:r>
            <a:endParaRPr lang="it-IT" sz="1400" spc="300" dirty="0">
              <a:solidFill>
                <a:schemeClr val="bg1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515AF41-85A7-5E03-A353-04F32CA6E4AF}"/>
              </a:ext>
            </a:extLst>
          </p:cNvPr>
          <p:cNvSpPr txBox="1"/>
          <p:nvPr/>
        </p:nvSpPr>
        <p:spPr>
          <a:xfrm>
            <a:off x="4706776" y="5242562"/>
            <a:ext cx="2778446" cy="1336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</a:rPr>
              <a:t>Retrieve events without final results assigned to failed node.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</a:rPr>
              <a:t>Reassign events to an active node.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</a:rPr>
              <a:t>Update the database.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57AC78A-91F8-A2CD-72B4-34908D92A17E}"/>
              </a:ext>
            </a:extLst>
          </p:cNvPr>
          <p:cNvSpPr txBox="1"/>
          <p:nvPr/>
        </p:nvSpPr>
        <p:spPr>
          <a:xfrm>
            <a:off x="8323416" y="2858998"/>
            <a:ext cx="36790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</a:rPr>
              <a:t>ERROR HANDLING &amp; SCALABILITY</a:t>
            </a:r>
            <a:endParaRPr lang="it-IT" sz="1400" spc="300" dirty="0">
              <a:solidFill>
                <a:schemeClr val="bg1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D28C434-209D-28B2-8BCC-78E44C739CA9}"/>
              </a:ext>
            </a:extLst>
          </p:cNvPr>
          <p:cNvSpPr txBox="1"/>
          <p:nvPr/>
        </p:nvSpPr>
        <p:spPr>
          <a:xfrm>
            <a:off x="8773695" y="3416477"/>
            <a:ext cx="2778446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</a:rPr>
              <a:t>Throw an exception if no nodes are available.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</a:rPr>
              <a:t>Process is transparent to users and other event server nodes.</a:t>
            </a:r>
          </a:p>
        </p:txBody>
      </p:sp>
    </p:spTree>
    <p:extLst>
      <p:ext uri="{BB962C8B-B14F-4D97-AF65-F5344CB8AC3E}">
        <p14:creationId xmlns:p14="http://schemas.microsoft.com/office/powerpoint/2010/main" val="961585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BABCA1-6836-F650-09F7-1ACCE663E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F644A0A-4435-ABE0-463E-0B1EEAACA258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INTRA-NODE PROCESS RECOVERY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2C6B570-AD18-745D-139B-EC5BA5D9ED30}"/>
              </a:ext>
            </a:extLst>
          </p:cNvPr>
          <p:cNvSpPr txBox="1"/>
          <p:nvPr/>
        </p:nvSpPr>
        <p:spPr>
          <a:xfrm>
            <a:off x="4358579" y="5498737"/>
            <a:ext cx="347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dirty="0">
                <a:solidFill>
                  <a:schemeClr val="bg1"/>
                </a:solidFill>
              </a:rPr>
              <a:t>Continuous recovery of event state even after process crashes.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2C92031-CA1B-6631-8BCB-0D366AE49C2B}"/>
              </a:ext>
            </a:extLst>
          </p:cNvPr>
          <p:cNvSpPr txBox="1"/>
          <p:nvPr/>
        </p:nvSpPr>
        <p:spPr>
          <a:xfrm>
            <a:off x="4358579" y="5189618"/>
            <a:ext cx="1837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spc="300" dirty="0">
                <a:solidFill>
                  <a:srgbClr val="A7C957"/>
                </a:solidFill>
              </a:rPr>
              <a:t>ENSURES</a:t>
            </a:r>
            <a:endParaRPr lang="it-IT" sz="1700" spc="300" dirty="0">
              <a:solidFill>
                <a:srgbClr val="A7C957"/>
              </a:solidFill>
            </a:endParaRPr>
          </a:p>
        </p:txBody>
      </p:sp>
      <p:cxnSp>
        <p:nvCxnSpPr>
          <p:cNvPr id="11" name="Connettore a gomito 25">
            <a:extLst>
              <a:ext uri="{FF2B5EF4-FFF2-40B4-BE49-F238E27FC236}">
                <a16:creationId xmlns:a16="http://schemas.microsoft.com/office/drawing/2014/main" id="{8340BB7C-2EF1-68B9-607E-15C7FEA2F00F}"/>
              </a:ext>
            </a:extLst>
          </p:cNvPr>
          <p:cNvCxnSpPr>
            <a:cxnSpLocks/>
          </p:cNvCxnSpPr>
          <p:nvPr/>
        </p:nvCxnSpPr>
        <p:spPr>
          <a:xfrm>
            <a:off x="0" y="5374284"/>
            <a:ext cx="4311650" cy="0"/>
          </a:xfrm>
          <a:prstGeom prst="straightConnector1">
            <a:avLst/>
          </a:prstGeom>
          <a:ln w="38100">
            <a:solidFill>
              <a:srgbClr val="A7C95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FA4F698D-6E05-6927-1574-41F4A035B1CE}"/>
              </a:ext>
            </a:extLst>
          </p:cNvPr>
          <p:cNvGrpSpPr/>
          <p:nvPr/>
        </p:nvGrpSpPr>
        <p:grpSpPr>
          <a:xfrm>
            <a:off x="1253618" y="2336782"/>
            <a:ext cx="3588765" cy="1201000"/>
            <a:chOff x="1177706" y="2269523"/>
            <a:chExt cx="3588765" cy="1201000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1ADAAC4D-EC43-598B-F452-4774F562BAC7}"/>
                </a:ext>
              </a:extLst>
            </p:cNvPr>
            <p:cNvSpPr txBox="1"/>
            <p:nvPr/>
          </p:nvSpPr>
          <p:spPr>
            <a:xfrm>
              <a:off x="1215600" y="2269523"/>
              <a:ext cx="351297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300" dirty="0">
                  <a:solidFill>
                    <a:schemeClr val="bg1"/>
                  </a:solidFill>
                </a:rPr>
                <a:t>OTP SUPERVISION</a:t>
              </a:r>
              <a:endParaRPr lang="it-IT" sz="2400" spc="300" dirty="0">
                <a:solidFill>
                  <a:schemeClr val="bg1"/>
                </a:solidFill>
              </a:endParaRP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BBE47635-F7F6-C491-860E-6CA2513DA7BA}"/>
                </a:ext>
              </a:extLst>
            </p:cNvPr>
            <p:cNvSpPr txBox="1"/>
            <p:nvPr/>
          </p:nvSpPr>
          <p:spPr>
            <a:xfrm>
              <a:off x="1177706" y="2762637"/>
              <a:ext cx="35887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A </a:t>
              </a:r>
              <a:r>
                <a:rPr lang="en-US" sz="2000" dirty="0" err="1">
                  <a:solidFill>
                    <a:srgbClr val="F2E8CF"/>
                  </a:solidFill>
                  <a:latin typeface="Cascadia Mono Light" panose="020B0609020000020004" pitchFamily="49" charset="0"/>
                  <a:cs typeface="Cascadia Mono Light" panose="020B0609020000020004" pitchFamily="49" charset="0"/>
                </a:rPr>
                <a:t>one_for_one</a:t>
              </a:r>
              <a:r>
                <a:rPr lang="en-US" sz="2000" dirty="0">
                  <a:solidFill>
                    <a:srgbClr val="F2E8CF"/>
                  </a:solidFill>
                  <a:latin typeface="Cascadia Mono Light" panose="020B0609020000020004" pitchFamily="49" charset="0"/>
                  <a:cs typeface="Cascadia Mono Light" panose="020B0609020000020004" pitchFamily="49" charset="0"/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strategy auto-restarts failed processes.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84D8639F-B666-0C78-F2F7-52E1E0FE3A8B}"/>
              </a:ext>
            </a:extLst>
          </p:cNvPr>
          <p:cNvGrpSpPr/>
          <p:nvPr/>
        </p:nvGrpSpPr>
        <p:grpSpPr>
          <a:xfrm>
            <a:off x="7005103" y="1440979"/>
            <a:ext cx="4277795" cy="3387061"/>
            <a:chOff x="6901192" y="1264025"/>
            <a:chExt cx="4277795" cy="338706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8C9B48C3-735D-9EE6-8FFF-DFE133CB2861}"/>
                </a:ext>
              </a:extLst>
            </p:cNvPr>
            <p:cNvGrpSpPr/>
            <p:nvPr/>
          </p:nvGrpSpPr>
          <p:grpSpPr>
            <a:xfrm>
              <a:off x="6901192" y="1264025"/>
              <a:ext cx="4277795" cy="2980316"/>
              <a:chOff x="6901192" y="1264025"/>
              <a:chExt cx="4277795" cy="2980316"/>
            </a:xfrm>
          </p:grpSpPr>
          <p:grpSp>
            <p:nvGrpSpPr>
              <p:cNvPr id="17" name="Gruppo 16">
                <a:extLst>
                  <a:ext uri="{FF2B5EF4-FFF2-40B4-BE49-F238E27FC236}">
                    <a16:creationId xmlns:a16="http://schemas.microsoft.com/office/drawing/2014/main" id="{6B5F43C0-ECEB-DCB6-34FA-6AD701BA7E37}"/>
                  </a:ext>
                </a:extLst>
              </p:cNvPr>
              <p:cNvGrpSpPr/>
              <p:nvPr/>
            </p:nvGrpSpPr>
            <p:grpSpPr>
              <a:xfrm>
                <a:off x="7157884" y="1509509"/>
                <a:ext cx="3764410" cy="2489349"/>
                <a:chOff x="6972884" y="1504787"/>
                <a:chExt cx="3764410" cy="2489349"/>
              </a:xfrm>
            </p:grpSpPr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7E300EFD-5249-8033-8BAF-33795732F5E7}"/>
                    </a:ext>
                  </a:extLst>
                </p:cNvPr>
                <p:cNvSpPr txBox="1"/>
                <p:nvPr/>
              </p:nvSpPr>
              <p:spPr>
                <a:xfrm>
                  <a:off x="7067557" y="1504787"/>
                  <a:ext cx="357506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spc="300" dirty="0">
                      <a:solidFill>
                        <a:schemeClr val="bg1"/>
                      </a:solidFill>
                    </a:rPr>
                    <a:t>COORDINATOR PROCESS</a:t>
                  </a:r>
                  <a:endParaRPr lang="it-IT" sz="1600" spc="3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591C0D91-2DE2-23D4-7E8B-9A73D1A2A750}"/>
                    </a:ext>
                  </a:extLst>
                </p:cNvPr>
                <p:cNvSpPr txBox="1"/>
                <p:nvPr/>
              </p:nvSpPr>
              <p:spPr>
                <a:xfrm>
                  <a:off x="6972884" y="1973070"/>
                  <a:ext cx="3764410" cy="2021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 algn="just">
                    <a:spcAft>
                      <a:spcPts val="8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solidFill>
                        <a:schemeClr val="bg1"/>
                      </a:solidFill>
                    </a:rPr>
                    <a:t>In </a:t>
                  </a:r>
                  <a:r>
                    <a:rPr lang="en-US" sz="1600" dirty="0" err="1">
                      <a:solidFill>
                        <a:srgbClr val="F2E8CF"/>
                      </a:solidFill>
                      <a:latin typeface="Cascadia Mono Light" panose="020B0609020000020004" pitchFamily="49" charset="0"/>
                      <a:cs typeface="Cascadia Mono Light" panose="020B0609020000020004" pitchFamily="49" charset="0"/>
                    </a:rPr>
                    <a:t>init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, retrieve stored deadlines via the </a:t>
                  </a:r>
                  <a:r>
                    <a:rPr lang="en-US" sz="1600" dirty="0">
                      <a:solidFill>
                        <a:srgbClr val="F2E8CF"/>
                      </a:solidFill>
                      <a:latin typeface="Cascadia Mono Light" panose="020B0609020000020004" pitchFamily="49" charset="0"/>
                      <a:cs typeface="Cascadia Mono Light" panose="020B0609020000020004" pitchFamily="49" charset="0"/>
                    </a:rPr>
                    <a:t>storage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 Module.</a:t>
                  </a:r>
                </a:p>
                <a:p>
                  <a:pPr marL="285750" indent="-285750" algn="just">
                    <a:spcAft>
                      <a:spcPts val="8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solidFill>
                        <a:schemeClr val="bg1"/>
                      </a:solidFill>
                    </a:rPr>
                    <a:t>Reschedule expiration events using </a:t>
                  </a:r>
                  <a:r>
                    <a:rPr lang="en-US" sz="1600" dirty="0" err="1">
                      <a:solidFill>
                        <a:srgbClr val="F2E8CF"/>
                      </a:solidFill>
                      <a:latin typeface="Cascadia Mono Light" panose="020B0609020000020004" pitchFamily="49" charset="0"/>
                      <a:cs typeface="Cascadia Mono Light" panose="020B0609020000020004" pitchFamily="49" charset="0"/>
                    </a:rPr>
                    <a:t>send_after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.</a:t>
                  </a:r>
                </a:p>
                <a:p>
                  <a:pPr marL="285750" indent="-285750" algn="just">
                    <a:spcAft>
                      <a:spcPts val="8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solidFill>
                        <a:schemeClr val="bg1"/>
                      </a:solidFill>
                    </a:rPr>
                    <a:t>At the event deadline, if partial solutions from other nodes are </a:t>
                  </a:r>
                  <a:r>
                    <a:rPr lang="en-US" sz="1600" dirty="0">
                      <a:solidFill>
                        <a:srgbClr val="F2E8CF"/>
                      </a:solidFill>
                      <a:latin typeface="Cascadia Mono Light" panose="020B0609020000020004" pitchFamily="49" charset="0"/>
                      <a:cs typeface="Cascadia Mono Light" panose="020B0609020000020004" pitchFamily="49" charset="0"/>
                    </a:rPr>
                    <a:t>expired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, skip final computation.</a:t>
                  </a:r>
                </a:p>
              </p:txBody>
            </p:sp>
          </p:grpSp>
          <p:sp>
            <p:nvSpPr>
              <p:cNvPr id="2" name="Rettangolo con angoli arrotondati 1">
                <a:extLst>
                  <a:ext uri="{FF2B5EF4-FFF2-40B4-BE49-F238E27FC236}">
                    <a16:creationId xmlns:a16="http://schemas.microsoft.com/office/drawing/2014/main" id="{2B4AFF78-1926-71B2-FC87-6DC5DB6F14FD}"/>
                  </a:ext>
                </a:extLst>
              </p:cNvPr>
              <p:cNvSpPr/>
              <p:nvPr/>
            </p:nvSpPr>
            <p:spPr>
              <a:xfrm>
                <a:off x="6901192" y="1264025"/>
                <a:ext cx="4277795" cy="2980316"/>
              </a:xfrm>
              <a:prstGeom prst="roundRect">
                <a:avLst>
                  <a:gd name="adj" fmla="val 6099"/>
                </a:avLst>
              </a:prstGeom>
              <a:noFill/>
              <a:ln w="38100">
                <a:solidFill>
                  <a:srgbClr val="F2E8C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0071E336-E4D9-D016-30CF-5C7497524F7C}"/>
                </a:ext>
              </a:extLst>
            </p:cNvPr>
            <p:cNvSpPr txBox="1"/>
            <p:nvPr/>
          </p:nvSpPr>
          <p:spPr>
            <a:xfrm>
              <a:off x="7504633" y="4327921"/>
              <a:ext cx="307091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spc="300" dirty="0">
                  <a:solidFill>
                    <a:srgbClr val="F2E8CF"/>
                  </a:solidFill>
                </a:rPr>
                <a:t>CRITICAL</a:t>
              </a:r>
              <a:r>
                <a:rPr lang="en-US" sz="1500" spc="300" dirty="0">
                  <a:solidFill>
                    <a:srgbClr val="F2E8CF"/>
                  </a:solidFill>
                </a:rPr>
                <a:t> RECOVERY</a:t>
              </a:r>
              <a:endParaRPr lang="it-IT" sz="1500" spc="300" dirty="0">
                <a:solidFill>
                  <a:srgbClr val="F2E8C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572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BB6DAF-F00F-A7A0-9519-FD3E99A4F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4546B8A-0E5D-4DC4-0572-897655109356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CONCLUSION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692AA19-231A-70FE-6303-3F9567223FBD}"/>
              </a:ext>
            </a:extLst>
          </p:cNvPr>
          <p:cNvSpPr txBox="1"/>
          <p:nvPr/>
        </p:nvSpPr>
        <p:spPr>
          <a:xfrm>
            <a:off x="2679754" y="5312276"/>
            <a:ext cx="6832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bg1"/>
                </a:solidFill>
              </a:rPr>
              <a:t>WHENLY DELIVERS A ROBUST SOLUTION FOR DISTRIBUTED EVENT SCHEDULING.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20AA2C4-F02F-FF79-0EE9-C634F1DACD09}"/>
              </a:ext>
            </a:extLst>
          </p:cNvPr>
          <p:cNvCxnSpPr>
            <a:cxnSpLocks/>
          </p:cNvCxnSpPr>
          <p:nvPr/>
        </p:nvCxnSpPr>
        <p:spPr>
          <a:xfrm flipH="1">
            <a:off x="2863383" y="5063942"/>
            <a:ext cx="6465234" cy="0"/>
          </a:xfrm>
          <a:prstGeom prst="line">
            <a:avLst/>
          </a:prstGeom>
          <a:ln w="38100" cap="rnd">
            <a:solidFill>
              <a:srgbClr val="6A99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4EFE89C-B098-F335-8F9A-CDB4F94E6730}"/>
              </a:ext>
            </a:extLst>
          </p:cNvPr>
          <p:cNvCxnSpPr>
            <a:cxnSpLocks/>
          </p:cNvCxnSpPr>
          <p:nvPr/>
        </p:nvCxnSpPr>
        <p:spPr>
          <a:xfrm flipH="1">
            <a:off x="2863383" y="6206942"/>
            <a:ext cx="6465234" cy="0"/>
          </a:xfrm>
          <a:prstGeom prst="line">
            <a:avLst/>
          </a:prstGeom>
          <a:ln w="38100" cap="rnd">
            <a:solidFill>
              <a:srgbClr val="6A99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9C0246-2A9C-70AA-8656-928B3C243D51}"/>
              </a:ext>
            </a:extLst>
          </p:cNvPr>
          <p:cNvGrpSpPr/>
          <p:nvPr/>
        </p:nvGrpSpPr>
        <p:grpSpPr>
          <a:xfrm>
            <a:off x="1119182" y="1383589"/>
            <a:ext cx="9953636" cy="2881490"/>
            <a:chOff x="1119182" y="1419449"/>
            <a:chExt cx="9953636" cy="2881490"/>
          </a:xfrm>
        </p:grpSpPr>
        <p:cxnSp>
          <p:nvCxnSpPr>
            <p:cNvPr id="14" name="Connettore a gomito 25">
              <a:extLst>
                <a:ext uri="{FF2B5EF4-FFF2-40B4-BE49-F238E27FC236}">
                  <a16:creationId xmlns:a16="http://schemas.microsoft.com/office/drawing/2014/main" id="{6E97953F-9AA2-8E4E-E45E-62B77B0995E9}"/>
                </a:ext>
              </a:extLst>
            </p:cNvPr>
            <p:cNvCxnSpPr>
              <a:cxnSpLocks/>
              <a:stCxn id="40" idx="3"/>
              <a:endCxn id="7" idx="1"/>
            </p:cNvCxnSpPr>
            <p:nvPr/>
          </p:nvCxnSpPr>
          <p:spPr>
            <a:xfrm>
              <a:off x="4666971" y="1925790"/>
              <a:ext cx="2176566" cy="0"/>
            </a:xfrm>
            <a:prstGeom prst="straightConnector1">
              <a:avLst/>
            </a:prstGeom>
            <a:ln w="31750">
              <a:solidFill>
                <a:srgbClr val="A7C957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a gomito 25">
              <a:extLst>
                <a:ext uri="{FF2B5EF4-FFF2-40B4-BE49-F238E27FC236}">
                  <a16:creationId xmlns:a16="http://schemas.microsoft.com/office/drawing/2014/main" id="{22C76A07-DA57-AFDA-1F6E-F8CF947B1A71}"/>
                </a:ext>
              </a:extLst>
            </p:cNvPr>
            <p:cNvCxnSpPr>
              <a:cxnSpLocks/>
              <a:stCxn id="7" idx="2"/>
              <a:endCxn id="43" idx="3"/>
            </p:cNvCxnSpPr>
            <p:nvPr/>
          </p:nvCxnSpPr>
          <p:spPr>
            <a:xfrm rot="5400000">
              <a:off x="7696041" y="2532461"/>
              <a:ext cx="1362469" cy="1161807"/>
            </a:xfrm>
            <a:prstGeom prst="bentConnector2">
              <a:avLst/>
            </a:prstGeom>
            <a:ln w="31750">
              <a:solidFill>
                <a:srgbClr val="A7C957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a gomito 25">
              <a:extLst>
                <a:ext uri="{FF2B5EF4-FFF2-40B4-BE49-F238E27FC236}">
                  <a16:creationId xmlns:a16="http://schemas.microsoft.com/office/drawing/2014/main" id="{5467FDFC-748B-1F92-BC6B-E6E622307540}"/>
                </a:ext>
              </a:extLst>
            </p:cNvPr>
            <p:cNvCxnSpPr>
              <a:cxnSpLocks/>
              <a:stCxn id="43" idx="1"/>
              <a:endCxn id="40" idx="2"/>
            </p:cNvCxnSpPr>
            <p:nvPr/>
          </p:nvCxnSpPr>
          <p:spPr>
            <a:xfrm rot="10800000">
              <a:off x="2898912" y="2432131"/>
              <a:ext cx="871879" cy="1362469"/>
            </a:xfrm>
            <a:prstGeom prst="bentConnector2">
              <a:avLst/>
            </a:prstGeom>
            <a:ln w="31750">
              <a:solidFill>
                <a:srgbClr val="A7C957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F7B469CE-4CD6-6467-0E8A-B1C35A517B33}"/>
                </a:ext>
              </a:extLst>
            </p:cNvPr>
            <p:cNvGrpSpPr/>
            <p:nvPr/>
          </p:nvGrpSpPr>
          <p:grpSpPr>
            <a:xfrm>
              <a:off x="1119182" y="1419449"/>
              <a:ext cx="9953636" cy="1012681"/>
              <a:chOff x="1148704" y="1419449"/>
              <a:chExt cx="9953636" cy="1012681"/>
            </a:xfrm>
          </p:grpSpPr>
          <p:grpSp>
            <p:nvGrpSpPr>
              <p:cNvPr id="46" name="Gruppo 45">
                <a:extLst>
                  <a:ext uri="{FF2B5EF4-FFF2-40B4-BE49-F238E27FC236}">
                    <a16:creationId xmlns:a16="http://schemas.microsoft.com/office/drawing/2014/main" id="{AE6FF3A8-33DF-F23E-BBC7-394CD8356AC2}"/>
                  </a:ext>
                </a:extLst>
              </p:cNvPr>
              <p:cNvGrpSpPr/>
              <p:nvPr/>
            </p:nvGrpSpPr>
            <p:grpSpPr>
              <a:xfrm>
                <a:off x="6873059" y="1419449"/>
                <a:ext cx="4229281" cy="1012681"/>
                <a:chOff x="6873059" y="1044219"/>
                <a:chExt cx="4229281" cy="1012681"/>
              </a:xfrm>
            </p:grpSpPr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1AEA0698-EBBD-9BCA-81DA-4AA5CFC3655B}"/>
                    </a:ext>
                  </a:extLst>
                </p:cNvPr>
                <p:cNvSpPr txBox="1"/>
                <p:nvPr/>
              </p:nvSpPr>
              <p:spPr>
                <a:xfrm>
                  <a:off x="6950420" y="1242783"/>
                  <a:ext cx="4074559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500"/>
                    </a:spcAft>
                  </a:pPr>
                  <a:r>
                    <a:rPr lang="en-US" sz="1700" dirty="0">
                      <a:solidFill>
                        <a:schemeClr val="bg1"/>
                      </a:solidFill>
                    </a:rPr>
                    <a:t>Employs strong synchronization, coordination, and recovery mechanisms.</a:t>
                  </a:r>
                </a:p>
              </p:txBody>
            </p:sp>
            <p:sp>
              <p:nvSpPr>
                <p:cNvPr id="7" name="Rettangolo con angoli arrotondati 6">
                  <a:extLst>
                    <a:ext uri="{FF2B5EF4-FFF2-40B4-BE49-F238E27FC236}">
                      <a16:creationId xmlns:a16="http://schemas.microsoft.com/office/drawing/2014/main" id="{6C350807-0EE2-9A7E-4754-9889B00837ED}"/>
                    </a:ext>
                  </a:extLst>
                </p:cNvPr>
                <p:cNvSpPr/>
                <p:nvPr/>
              </p:nvSpPr>
              <p:spPr>
                <a:xfrm>
                  <a:off x="6873059" y="1044219"/>
                  <a:ext cx="4229281" cy="1012681"/>
                </a:xfrm>
                <a:prstGeom prst="roundRect">
                  <a:avLst>
                    <a:gd name="adj" fmla="val 7225"/>
                  </a:avLst>
                </a:prstGeom>
                <a:noFill/>
                <a:ln w="38100">
                  <a:solidFill>
                    <a:srgbClr val="A7C95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45" name="Gruppo 44">
                <a:extLst>
                  <a:ext uri="{FF2B5EF4-FFF2-40B4-BE49-F238E27FC236}">
                    <a16:creationId xmlns:a16="http://schemas.microsoft.com/office/drawing/2014/main" id="{7409F224-E994-618F-A48C-C1A2BF635D6A}"/>
                  </a:ext>
                </a:extLst>
              </p:cNvPr>
              <p:cNvGrpSpPr/>
              <p:nvPr/>
            </p:nvGrpSpPr>
            <p:grpSpPr>
              <a:xfrm>
                <a:off x="1148704" y="1419449"/>
                <a:ext cx="3559456" cy="1012681"/>
                <a:chOff x="1148704" y="1419449"/>
                <a:chExt cx="3559456" cy="1012681"/>
              </a:xfrm>
            </p:grpSpPr>
            <p:sp>
              <p:nvSpPr>
                <p:cNvPr id="29" name="CasellaDiTesto 28">
                  <a:extLst>
                    <a:ext uri="{FF2B5EF4-FFF2-40B4-BE49-F238E27FC236}">
                      <a16:creationId xmlns:a16="http://schemas.microsoft.com/office/drawing/2014/main" id="{C32296ED-E300-C3CA-97DD-83988AF3C904}"/>
                    </a:ext>
                  </a:extLst>
                </p:cNvPr>
                <p:cNvSpPr txBox="1"/>
                <p:nvPr/>
              </p:nvSpPr>
              <p:spPr>
                <a:xfrm>
                  <a:off x="1148704" y="1618013"/>
                  <a:ext cx="3559456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500"/>
                    </a:spcAft>
                  </a:pPr>
                  <a:r>
                    <a:rPr lang="en-US" sz="1700" dirty="0">
                      <a:solidFill>
                        <a:schemeClr val="bg1"/>
                      </a:solidFill>
                    </a:rPr>
                    <a:t>Integrates Java and Erlang for scalability and fault tolerance.</a:t>
                  </a:r>
                </a:p>
              </p:txBody>
            </p:sp>
            <p:sp>
              <p:nvSpPr>
                <p:cNvPr id="40" name="Rettangolo con angoli arrotondati 39">
                  <a:extLst>
                    <a:ext uri="{FF2B5EF4-FFF2-40B4-BE49-F238E27FC236}">
                      <a16:creationId xmlns:a16="http://schemas.microsoft.com/office/drawing/2014/main" id="{8504351A-63E6-2E94-D103-0D7D69A483B0}"/>
                    </a:ext>
                  </a:extLst>
                </p:cNvPr>
                <p:cNvSpPr/>
                <p:nvPr/>
              </p:nvSpPr>
              <p:spPr>
                <a:xfrm>
                  <a:off x="1160372" y="1419449"/>
                  <a:ext cx="3536121" cy="1012681"/>
                </a:xfrm>
                <a:prstGeom prst="roundRect">
                  <a:avLst>
                    <a:gd name="adj" fmla="val 7225"/>
                  </a:avLst>
                </a:prstGeom>
                <a:noFill/>
                <a:ln w="38100">
                  <a:solidFill>
                    <a:srgbClr val="A7C95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D81E39EA-E2B3-5483-6F55-59680D16DDD3}"/>
                </a:ext>
              </a:extLst>
            </p:cNvPr>
            <p:cNvGrpSpPr/>
            <p:nvPr/>
          </p:nvGrpSpPr>
          <p:grpSpPr>
            <a:xfrm>
              <a:off x="3770790" y="3288258"/>
              <a:ext cx="4025581" cy="1012681"/>
              <a:chOff x="3701099" y="3225505"/>
              <a:chExt cx="4025581" cy="1012681"/>
            </a:xfrm>
          </p:grpSpPr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898FFC5-C19B-D510-9C49-9D9276E1FD34}"/>
                  </a:ext>
                </a:extLst>
              </p:cNvPr>
              <p:cNvSpPr txBox="1"/>
              <p:nvPr/>
            </p:nvSpPr>
            <p:spPr>
              <a:xfrm>
                <a:off x="3961597" y="3424069"/>
                <a:ext cx="3504585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500"/>
                  </a:spcAft>
                </a:pPr>
                <a:r>
                  <a:rPr lang="en-US" sz="1700" dirty="0">
                    <a:solidFill>
                      <a:schemeClr val="bg1"/>
                    </a:solidFill>
                  </a:rPr>
                  <a:t>Achieves high availability, ensuring a seamless user experience.</a:t>
                </a:r>
              </a:p>
            </p:txBody>
          </p:sp>
          <p:sp>
            <p:nvSpPr>
              <p:cNvPr id="43" name="Rettangolo con angoli arrotondati 42">
                <a:extLst>
                  <a:ext uri="{FF2B5EF4-FFF2-40B4-BE49-F238E27FC236}">
                    <a16:creationId xmlns:a16="http://schemas.microsoft.com/office/drawing/2014/main" id="{3FA8F4FF-DC3F-0524-41F4-A313A70B6B77}"/>
                  </a:ext>
                </a:extLst>
              </p:cNvPr>
              <p:cNvSpPr/>
              <p:nvPr/>
            </p:nvSpPr>
            <p:spPr>
              <a:xfrm>
                <a:off x="3701099" y="3225505"/>
                <a:ext cx="4025581" cy="1012681"/>
              </a:xfrm>
              <a:prstGeom prst="roundRect">
                <a:avLst>
                  <a:gd name="adj" fmla="val 7225"/>
                </a:avLst>
              </a:prstGeom>
              <a:noFill/>
              <a:ln w="38100">
                <a:solidFill>
                  <a:srgbClr val="A7C95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640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3E7F84-A2F3-F325-8CC8-1F1B01AD7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90C2DAE-3482-F0DF-F67F-6D23A64A8299}"/>
              </a:ext>
            </a:extLst>
          </p:cNvPr>
          <p:cNvCxnSpPr>
            <a:cxnSpLocks/>
          </p:cNvCxnSpPr>
          <p:nvPr/>
        </p:nvCxnSpPr>
        <p:spPr>
          <a:xfrm>
            <a:off x="6096000" y="1738313"/>
            <a:ext cx="0" cy="3381375"/>
          </a:xfrm>
          <a:prstGeom prst="line">
            <a:avLst/>
          </a:prstGeom>
          <a:ln w="38100" cap="rnd">
            <a:solidFill>
              <a:srgbClr val="F2E8C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529ED3F7-2125-E648-0AF3-7F4004B9FD9C}"/>
              </a:ext>
            </a:extLst>
          </p:cNvPr>
          <p:cNvGrpSpPr/>
          <p:nvPr/>
        </p:nvGrpSpPr>
        <p:grpSpPr>
          <a:xfrm>
            <a:off x="389113" y="2215177"/>
            <a:ext cx="5315493" cy="2427647"/>
            <a:chOff x="389113" y="2206158"/>
            <a:chExt cx="5315493" cy="2427647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BAC11CDC-85DD-DAEE-371F-F599B896D2D4}"/>
                </a:ext>
              </a:extLst>
            </p:cNvPr>
            <p:cNvGrpSpPr/>
            <p:nvPr/>
          </p:nvGrpSpPr>
          <p:grpSpPr>
            <a:xfrm>
              <a:off x="2127212" y="2525140"/>
              <a:ext cx="1839295" cy="1663981"/>
              <a:chOff x="4296540" y="4412389"/>
              <a:chExt cx="2395613" cy="2167272"/>
            </a:xfrm>
          </p:grpSpPr>
          <p:pic>
            <p:nvPicPr>
              <p:cNvPr id="9" name="Picture 16" descr="Coolors - Apps on Google Play">
                <a:extLst>
                  <a:ext uri="{FF2B5EF4-FFF2-40B4-BE49-F238E27FC236}">
                    <a16:creationId xmlns:a16="http://schemas.microsoft.com/office/drawing/2014/main" id="{62FF7C24-3C6B-3775-5C1D-B2FB0445B8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61" t="2922" r="26461" b="2922"/>
              <a:stretch/>
            </p:blipFill>
            <p:spPr bwMode="auto">
              <a:xfrm>
                <a:off x="4513806" y="4540212"/>
                <a:ext cx="1932713" cy="1932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2AB564E-963E-4C84-0FE4-B75524F18A2B}"/>
                  </a:ext>
                </a:extLst>
              </p:cNvPr>
              <p:cNvSpPr/>
              <p:nvPr/>
            </p:nvSpPr>
            <p:spPr>
              <a:xfrm>
                <a:off x="4296540" y="4412389"/>
                <a:ext cx="304800" cy="198120"/>
              </a:xfrm>
              <a:prstGeom prst="ellipse">
                <a:avLst/>
              </a:prstGeom>
              <a:solidFill>
                <a:srgbClr val="3866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26E4567B-D19A-0B70-48F4-3E152B98D1EE}"/>
                  </a:ext>
                </a:extLst>
              </p:cNvPr>
              <p:cNvSpPr/>
              <p:nvPr/>
            </p:nvSpPr>
            <p:spPr>
              <a:xfrm>
                <a:off x="6387353" y="4441153"/>
                <a:ext cx="304800" cy="198120"/>
              </a:xfrm>
              <a:prstGeom prst="ellipse">
                <a:avLst/>
              </a:prstGeom>
              <a:solidFill>
                <a:srgbClr val="3866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C7160C84-C680-89FA-043B-C8C73E8ED1BC}"/>
                  </a:ext>
                </a:extLst>
              </p:cNvPr>
              <p:cNvSpPr/>
              <p:nvPr/>
            </p:nvSpPr>
            <p:spPr>
              <a:xfrm>
                <a:off x="6387353" y="6373858"/>
                <a:ext cx="304800" cy="198120"/>
              </a:xfrm>
              <a:prstGeom prst="ellipse">
                <a:avLst/>
              </a:prstGeom>
              <a:solidFill>
                <a:srgbClr val="3866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FE609734-604B-6094-2392-0D58EC2BE906}"/>
                  </a:ext>
                </a:extLst>
              </p:cNvPr>
              <p:cNvSpPr/>
              <p:nvPr/>
            </p:nvSpPr>
            <p:spPr>
              <a:xfrm>
                <a:off x="4296540" y="6381541"/>
                <a:ext cx="304800" cy="198120"/>
              </a:xfrm>
              <a:prstGeom prst="ellipse">
                <a:avLst/>
              </a:prstGeom>
              <a:solidFill>
                <a:srgbClr val="3866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con angoli arrotondati 19">
                <a:extLst>
                  <a:ext uri="{FF2B5EF4-FFF2-40B4-BE49-F238E27FC236}">
                    <a16:creationId xmlns:a16="http://schemas.microsoft.com/office/drawing/2014/main" id="{AACAE2C5-D24B-7F16-1AD8-14AF92ECCABA}"/>
                  </a:ext>
                </a:extLst>
              </p:cNvPr>
              <p:cNvSpPr/>
              <p:nvPr/>
            </p:nvSpPr>
            <p:spPr>
              <a:xfrm>
                <a:off x="4513808" y="4540212"/>
                <a:ext cx="1932712" cy="1932707"/>
              </a:xfrm>
              <a:prstGeom prst="roundRect">
                <a:avLst>
                  <a:gd name="adj" fmla="val 7027"/>
                </a:avLst>
              </a:prstGeom>
              <a:noFill/>
              <a:ln w="57150">
                <a:solidFill>
                  <a:srgbClr val="F2E8C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30A6DCF-8E34-DD07-B218-CCE21EB3152B}"/>
                </a:ext>
              </a:extLst>
            </p:cNvPr>
            <p:cNvSpPr txBox="1"/>
            <p:nvPr/>
          </p:nvSpPr>
          <p:spPr>
            <a:xfrm>
              <a:off x="389113" y="4326028"/>
              <a:ext cx="5315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2E8CF"/>
                  </a:solidFill>
                </a:rPr>
                <a:t>coolors.co/palette/386641-6a994e-a7c957-f2e8cf-bc4749</a:t>
              </a: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80194681-A3F4-1429-7664-4259929C6C10}"/>
                </a:ext>
              </a:extLst>
            </p:cNvPr>
            <p:cNvSpPr txBox="1"/>
            <p:nvPr/>
          </p:nvSpPr>
          <p:spPr>
            <a:xfrm>
              <a:off x="1859329" y="2206158"/>
              <a:ext cx="23750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</a:rPr>
                <a:t>PALETTE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98B5C652-3D40-3E99-C75D-1CBD94A51381}"/>
              </a:ext>
            </a:extLst>
          </p:cNvPr>
          <p:cNvGrpSpPr/>
          <p:nvPr/>
        </p:nvGrpSpPr>
        <p:grpSpPr>
          <a:xfrm>
            <a:off x="6494758" y="2215177"/>
            <a:ext cx="5315493" cy="2427647"/>
            <a:chOff x="6494758" y="2206158"/>
            <a:chExt cx="5315493" cy="2427647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EB418D88-FA40-6160-B8D8-B29644E5198F}"/>
                </a:ext>
              </a:extLst>
            </p:cNvPr>
            <p:cNvGrpSpPr/>
            <p:nvPr/>
          </p:nvGrpSpPr>
          <p:grpSpPr>
            <a:xfrm>
              <a:off x="8239214" y="2527774"/>
              <a:ext cx="1807291" cy="1658712"/>
              <a:chOff x="7773935" y="4683453"/>
              <a:chExt cx="1446874" cy="1327926"/>
            </a:xfrm>
          </p:grpSpPr>
          <p:pic>
            <p:nvPicPr>
              <p:cNvPr id="23" name="Picture 12" descr="Flaticon - Creatorwala">
                <a:extLst>
                  <a:ext uri="{FF2B5EF4-FFF2-40B4-BE49-F238E27FC236}">
                    <a16:creationId xmlns:a16="http://schemas.microsoft.com/office/drawing/2014/main" id="{92BF41A6-779C-CD38-60D6-6F9247069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 t="4958" r="4957" b="4958"/>
              <a:stretch/>
            </p:blipFill>
            <p:spPr bwMode="auto">
              <a:xfrm>
                <a:off x="7893050" y="4746275"/>
                <a:ext cx="1189594" cy="1189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Ovale 25">
                <a:extLst>
                  <a:ext uri="{FF2B5EF4-FFF2-40B4-BE49-F238E27FC236}">
                    <a16:creationId xmlns:a16="http://schemas.microsoft.com/office/drawing/2014/main" id="{39255B69-C357-83BC-D614-2D87E0F682D7}"/>
                  </a:ext>
                </a:extLst>
              </p:cNvPr>
              <p:cNvSpPr/>
              <p:nvPr/>
            </p:nvSpPr>
            <p:spPr>
              <a:xfrm>
                <a:off x="7773935" y="4683453"/>
                <a:ext cx="185716" cy="120716"/>
              </a:xfrm>
              <a:prstGeom prst="ellipse">
                <a:avLst/>
              </a:prstGeom>
              <a:solidFill>
                <a:srgbClr val="3866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CCD79969-328C-175D-5CB8-CDDC2A46CB01}"/>
                  </a:ext>
                </a:extLst>
              </p:cNvPr>
              <p:cNvSpPr/>
              <p:nvPr/>
            </p:nvSpPr>
            <p:spPr>
              <a:xfrm>
                <a:off x="9035093" y="4683453"/>
                <a:ext cx="185716" cy="120716"/>
              </a:xfrm>
              <a:prstGeom prst="ellipse">
                <a:avLst/>
              </a:prstGeom>
              <a:solidFill>
                <a:srgbClr val="3866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" name="Ovale 27">
                <a:extLst>
                  <a:ext uri="{FF2B5EF4-FFF2-40B4-BE49-F238E27FC236}">
                    <a16:creationId xmlns:a16="http://schemas.microsoft.com/office/drawing/2014/main" id="{92E71C55-901E-D880-AF35-DC98EFA3A656}"/>
                  </a:ext>
                </a:extLst>
              </p:cNvPr>
              <p:cNvSpPr/>
              <p:nvPr/>
            </p:nvSpPr>
            <p:spPr>
              <a:xfrm>
                <a:off x="9035093" y="5877972"/>
                <a:ext cx="185716" cy="120716"/>
              </a:xfrm>
              <a:prstGeom prst="ellipse">
                <a:avLst/>
              </a:prstGeom>
              <a:solidFill>
                <a:srgbClr val="3866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Ovale 28">
                <a:extLst>
                  <a:ext uri="{FF2B5EF4-FFF2-40B4-BE49-F238E27FC236}">
                    <a16:creationId xmlns:a16="http://schemas.microsoft.com/office/drawing/2014/main" id="{7C91C682-CA0A-AA6E-E377-72B02569795B}"/>
                  </a:ext>
                </a:extLst>
              </p:cNvPr>
              <p:cNvSpPr/>
              <p:nvPr/>
            </p:nvSpPr>
            <p:spPr>
              <a:xfrm>
                <a:off x="7783103" y="5890663"/>
                <a:ext cx="185716" cy="120716"/>
              </a:xfrm>
              <a:prstGeom prst="ellipse">
                <a:avLst/>
              </a:prstGeom>
              <a:solidFill>
                <a:srgbClr val="3866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Rettangolo con angoli arrotondati 29">
                <a:extLst>
                  <a:ext uri="{FF2B5EF4-FFF2-40B4-BE49-F238E27FC236}">
                    <a16:creationId xmlns:a16="http://schemas.microsoft.com/office/drawing/2014/main" id="{6011C77C-2EEF-16EB-06DA-FF401F2DC083}"/>
                  </a:ext>
                </a:extLst>
              </p:cNvPr>
              <p:cNvSpPr/>
              <p:nvPr/>
            </p:nvSpPr>
            <p:spPr>
              <a:xfrm>
                <a:off x="7893050" y="4746275"/>
                <a:ext cx="1189594" cy="1189591"/>
              </a:xfrm>
              <a:prstGeom prst="roundRect">
                <a:avLst>
                  <a:gd name="adj" fmla="val 7027"/>
                </a:avLst>
              </a:prstGeom>
              <a:noFill/>
              <a:ln w="57150">
                <a:solidFill>
                  <a:srgbClr val="F2E8C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F6F00D7C-DC85-2B50-4F27-FAEAD646F2A3}"/>
                </a:ext>
              </a:extLst>
            </p:cNvPr>
            <p:cNvSpPr txBox="1"/>
            <p:nvPr/>
          </p:nvSpPr>
          <p:spPr>
            <a:xfrm>
              <a:off x="6494758" y="4326028"/>
              <a:ext cx="5315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2E8CF"/>
                  </a:solidFill>
                </a:rPr>
                <a:t>www.flaticon.com</a:t>
              </a: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D368CF64-28BD-7FC1-D8AC-F35F0EF77194}"/>
                </a:ext>
              </a:extLst>
            </p:cNvPr>
            <p:cNvSpPr txBox="1"/>
            <p:nvPr/>
          </p:nvSpPr>
          <p:spPr>
            <a:xfrm>
              <a:off x="7968502" y="2206158"/>
              <a:ext cx="23750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</a:rPr>
                <a:t>ICONS</a:t>
              </a: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F2B504-5188-1DAE-BF7A-6BFCB4F0AF3C}"/>
              </a:ext>
            </a:extLst>
          </p:cNvPr>
          <p:cNvSpPr txBox="1"/>
          <p:nvPr/>
        </p:nvSpPr>
        <p:spPr>
          <a:xfrm>
            <a:off x="4271682" y="423962"/>
            <a:ext cx="3648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199733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42B286-BA11-AAAC-B2E9-74CEEA78C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552CB89-3AF8-2C3B-186C-3006D60F072D}"/>
              </a:ext>
            </a:extLst>
          </p:cNvPr>
          <p:cNvGrpSpPr/>
          <p:nvPr/>
        </p:nvGrpSpPr>
        <p:grpSpPr>
          <a:xfrm>
            <a:off x="4030333" y="2547119"/>
            <a:ext cx="4131334" cy="1077218"/>
            <a:chOff x="4030333" y="2211960"/>
            <a:chExt cx="4131334" cy="1077218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B36775F-A4C5-D8C3-39F4-03F8230A6532}"/>
                </a:ext>
              </a:extLst>
            </p:cNvPr>
            <p:cNvSpPr txBox="1"/>
            <p:nvPr/>
          </p:nvSpPr>
          <p:spPr>
            <a:xfrm>
              <a:off x="4517366" y="2211960"/>
              <a:ext cx="31572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0" b="1" spc="300" noProof="0" dirty="0">
                  <a:solidFill>
                    <a:schemeClr val="bg1"/>
                  </a:solidFill>
                </a:rPr>
                <a:t>THANKS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E78A5D1F-EF56-8812-FFF9-18B7C51996F1}"/>
                </a:ext>
              </a:extLst>
            </p:cNvPr>
            <p:cNvSpPr txBox="1"/>
            <p:nvPr/>
          </p:nvSpPr>
          <p:spPr>
            <a:xfrm>
              <a:off x="4030333" y="2935235"/>
              <a:ext cx="413133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spc="300" noProof="0" dirty="0">
                  <a:solidFill>
                    <a:srgbClr val="F2E8CF"/>
                  </a:solidFill>
                </a:rPr>
                <a:t>FOR YOUR 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49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4A9891-294C-9E3E-247E-1878BE53F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9CF5DE1-9C3E-0023-9D6D-B8339BA3597E}"/>
              </a:ext>
            </a:extLst>
          </p:cNvPr>
          <p:cNvSpPr txBox="1"/>
          <p:nvPr/>
        </p:nvSpPr>
        <p:spPr>
          <a:xfrm>
            <a:off x="4271682" y="423962"/>
            <a:ext cx="3648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INTRODUCTION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028FFEC2-0A67-A4DB-42A9-DEC491D9E296}"/>
              </a:ext>
            </a:extLst>
          </p:cNvPr>
          <p:cNvGrpSpPr/>
          <p:nvPr/>
        </p:nvGrpSpPr>
        <p:grpSpPr>
          <a:xfrm>
            <a:off x="1111903" y="1666875"/>
            <a:ext cx="9968194" cy="2953305"/>
            <a:chOff x="1283353" y="1647825"/>
            <a:chExt cx="9968194" cy="2953305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3FFCBFA7-05CE-798C-05B8-D7C5766FE5F5}"/>
                </a:ext>
              </a:extLst>
            </p:cNvPr>
            <p:cNvSpPr txBox="1"/>
            <p:nvPr/>
          </p:nvSpPr>
          <p:spPr>
            <a:xfrm>
              <a:off x="5850872" y="1852334"/>
              <a:ext cx="5400675" cy="2544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spcAft>
                  <a:spcPts val="20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Scheduling events with conflicting participant availability is </a:t>
              </a:r>
              <a:r>
                <a:rPr lang="en-US" dirty="0">
                  <a:solidFill>
                    <a:srgbClr val="F2E8CF"/>
                  </a:solidFill>
                </a:rPr>
                <a:t>challenging</a:t>
              </a:r>
              <a:r>
                <a:rPr lang="en-US" dirty="0">
                  <a:solidFill>
                    <a:schemeClr val="bg1"/>
                  </a:solidFill>
                </a:rPr>
                <a:t>. </a:t>
              </a:r>
            </a:p>
            <a:p>
              <a:pPr marL="285750" indent="-285750" algn="just">
                <a:spcAft>
                  <a:spcPts val="20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Existing tools often lack </a:t>
              </a:r>
              <a:r>
                <a:rPr lang="en-US" dirty="0">
                  <a:solidFill>
                    <a:srgbClr val="F2E8CF"/>
                  </a:solidFill>
                </a:rPr>
                <a:t>scalability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>
                  <a:solidFill>
                    <a:srgbClr val="F2E8CF"/>
                  </a:solidFill>
                </a:rPr>
                <a:t>robustness</a:t>
              </a:r>
              <a:r>
                <a:rPr lang="en-US" dirty="0">
                  <a:solidFill>
                    <a:schemeClr val="bg1"/>
                  </a:solidFill>
                </a:rPr>
                <a:t>, and effective constraint handling. </a:t>
              </a:r>
            </a:p>
            <a:p>
              <a:pPr marL="285750" indent="-285750" algn="just">
                <a:spcAft>
                  <a:spcPts val="2000"/>
                </a:spcAft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Whenly</a:t>
              </a:r>
              <a:r>
                <a:rPr lang="en-US" dirty="0">
                  <a:solidFill>
                    <a:schemeClr val="bg1"/>
                  </a:solidFill>
                </a:rPr>
                <a:t> addresses these issues with a </a:t>
              </a:r>
              <a:r>
                <a:rPr lang="en-US" dirty="0">
                  <a:solidFill>
                    <a:srgbClr val="F2E8CF"/>
                  </a:solidFill>
                </a:rPr>
                <a:t>distributed</a:t>
              </a:r>
              <a:r>
                <a:rPr lang="en-US" dirty="0">
                  <a:solidFill>
                    <a:schemeClr val="bg1"/>
                  </a:solidFill>
                </a:rPr>
                <a:t> architecture that ensures high availability and efficient computation.</a:t>
              </a:r>
            </a:p>
          </p:txBody>
        </p:sp>
        <p:pic>
          <p:nvPicPr>
            <p:cNvPr id="24" name="Immagine 23" descr="Immagine che contiene cartone animato, testo, logo, Elementi grafici&#10;&#10;Il contenuto generato dall'IA potrebbe non essere corretto.">
              <a:extLst>
                <a:ext uri="{FF2B5EF4-FFF2-40B4-BE49-F238E27FC236}">
                  <a16:creationId xmlns:a16="http://schemas.microsoft.com/office/drawing/2014/main" id="{9E59A24B-54AC-58B8-2828-18CFA007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38867" y1="16699" x2="39258" y2="16992"/>
                          <a14:backgroundMark x1="56055" y1="17871" x2="54980" y2="18652"/>
                          <a14:backgroundMark x1="65820" y1="16699" x2="68652" y2="18750"/>
                          <a14:backgroundMark x1="68945" y1="19531" x2="73340" y2="24316"/>
                          <a14:backgroundMark x1="70117" y1="21875" x2="71680" y2="22949"/>
                          <a14:backgroundMark x1="69922" y1="21191" x2="70117" y2="21484"/>
                          <a14:backgroundMark x1="69824" y1="20703" x2="70117" y2="21680"/>
                          <a14:backgroundMark x1="69727" y1="20410" x2="70117" y2="21680"/>
                          <a14:backgroundMark x1="69727" y1="20313" x2="70020" y2="21582"/>
                          <a14:backgroundMark x1="69531" y1="20215" x2="69922" y2="21680"/>
                          <a14:backgroundMark x1="35059" y1="84375" x2="38281" y2="85449"/>
                          <a14:backgroundMark x1="35645" y1="84277" x2="38574" y2="85352"/>
                          <a14:backgroundMark x1="37109" y1="84961" x2="39063" y2="85449"/>
                          <a14:backgroundMark x1="59180" y1="85645" x2="57129" y2="86035"/>
                          <a14:backgroundMark x1="77051" y1="76270" x2="76074" y2="77051"/>
                          <a14:backgroundMark x1="77441" y1="75391" x2="75977" y2="76953"/>
                          <a14:backgroundMark x1="77637" y1="75977" x2="75391" y2="77246"/>
                          <a14:backgroundMark x1="77539" y1="75488" x2="75098" y2="77148"/>
                          <a14:backgroundMark x1="78125" y1="75195" x2="77441" y2="75781"/>
                          <a14:backgroundMark x1="78125" y1="75000" x2="77441" y2="75684"/>
                          <a14:backgroundMark x1="78320" y1="74707" x2="77148" y2="76172"/>
                          <a14:backgroundMark x1="78027" y1="74902" x2="77344" y2="75684"/>
                        </a14:backgroundRemoval>
                      </a14:imgEffect>
                    </a14:imgLayer>
                  </a14:imgProps>
                </a:ext>
              </a:extLst>
            </a:blip>
            <a:srcRect l="9835" t="13501" r="10411" b="10183"/>
            <a:stretch/>
          </p:blipFill>
          <p:spPr>
            <a:xfrm>
              <a:off x="1283353" y="1647825"/>
              <a:ext cx="3086357" cy="2953305"/>
            </a:xfrm>
            <a:prstGeom prst="rect">
              <a:avLst/>
            </a:prstGeom>
          </p:spPr>
        </p:pic>
      </p:grp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069FDA4-E630-ED4D-DB42-386EA0C30DEA}"/>
              </a:ext>
            </a:extLst>
          </p:cNvPr>
          <p:cNvSpPr txBox="1"/>
          <p:nvPr/>
        </p:nvSpPr>
        <p:spPr>
          <a:xfrm>
            <a:off x="662334" y="5763946"/>
            <a:ext cx="10867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300" dirty="0">
                <a:solidFill>
                  <a:schemeClr val="bg1"/>
                </a:solidFill>
              </a:rPr>
              <a:t>A </a:t>
            </a:r>
            <a:r>
              <a:rPr lang="en-US" sz="1600" spc="300" dirty="0">
                <a:solidFill>
                  <a:srgbClr val="F2E8CF"/>
                </a:solidFill>
              </a:rPr>
              <a:t>SCALABLE</a:t>
            </a:r>
            <a:r>
              <a:rPr lang="en-US" sz="1600" spc="300" dirty="0">
                <a:solidFill>
                  <a:schemeClr val="bg1"/>
                </a:solidFill>
              </a:rPr>
              <a:t>, </a:t>
            </a:r>
            <a:r>
              <a:rPr lang="en-US" sz="1600" spc="300" dirty="0">
                <a:solidFill>
                  <a:srgbClr val="F2E8CF"/>
                </a:solidFill>
              </a:rPr>
              <a:t>FAULT-TOLERANT</a:t>
            </a:r>
            <a:r>
              <a:rPr lang="en-US" sz="1600" spc="300" dirty="0">
                <a:solidFill>
                  <a:schemeClr val="bg1"/>
                </a:solidFill>
              </a:rPr>
              <a:t> SOLUTION FOR MANAGING GROUP EVENT SCHEDULES</a:t>
            </a:r>
            <a:endParaRPr lang="it-IT" sz="16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88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1616CA-AF7A-FF4D-B50C-724F476AD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0B8271-4AEC-E49B-110A-2F92ECD42CD0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HOW WHENLY WORKS?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AE4F4D6-FA44-2FD9-BCD6-F0D2CA1A4449}"/>
              </a:ext>
            </a:extLst>
          </p:cNvPr>
          <p:cNvSpPr txBox="1"/>
          <p:nvPr/>
        </p:nvSpPr>
        <p:spPr>
          <a:xfrm>
            <a:off x="514199" y="3786504"/>
            <a:ext cx="22679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/>
                </a:solidFill>
              </a:rPr>
              <a:t>EVENT ORGANIZERS</a:t>
            </a:r>
            <a:endParaRPr lang="it-IT" sz="1200" spc="300" dirty="0">
              <a:solidFill>
                <a:schemeClr val="bg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4850B32-8E6B-5B6D-6909-D73C49FCFEE0}"/>
              </a:ext>
            </a:extLst>
          </p:cNvPr>
          <p:cNvSpPr txBox="1"/>
          <p:nvPr/>
        </p:nvSpPr>
        <p:spPr>
          <a:xfrm>
            <a:off x="3386474" y="3786504"/>
            <a:ext cx="24538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/>
                </a:solidFill>
              </a:rPr>
              <a:t>PARTICIPANTS</a:t>
            </a:r>
          </a:p>
        </p:txBody>
      </p: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F198DF6-E6AF-50B5-FBC0-978806470137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2281221" y="3059103"/>
            <a:ext cx="1699141" cy="0"/>
          </a:xfrm>
          <a:prstGeom prst="straightConnector1">
            <a:avLst/>
          </a:prstGeom>
          <a:ln w="28575">
            <a:solidFill>
              <a:srgbClr val="A7C95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D54B420C-89DC-A11D-7507-65A39E433934}"/>
              </a:ext>
            </a:extLst>
          </p:cNvPr>
          <p:cNvGrpSpPr/>
          <p:nvPr/>
        </p:nvGrpSpPr>
        <p:grpSpPr>
          <a:xfrm>
            <a:off x="1015154" y="2494827"/>
            <a:ext cx="1266067" cy="1128552"/>
            <a:chOff x="3708015" y="2108281"/>
            <a:chExt cx="1266067" cy="1128552"/>
          </a:xfrm>
        </p:grpSpPr>
        <p:pic>
          <p:nvPicPr>
            <p:cNvPr id="7" name="Immagine 6" descr="Immagine che contiene clipart, Elementi grafici, design&#10;&#10;Il contenuto generato dall'IA potrebbe non essere corretto.">
              <a:extLst>
                <a:ext uri="{FF2B5EF4-FFF2-40B4-BE49-F238E27FC236}">
                  <a16:creationId xmlns:a16="http://schemas.microsoft.com/office/drawing/2014/main" id="{DF783AD8-D1AA-97A1-262D-753FFCF63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138" y="2277647"/>
              <a:ext cx="789821" cy="789821"/>
            </a:xfrm>
            <a:prstGeom prst="rect">
              <a:avLst/>
            </a:prstGeom>
          </p:spPr>
        </p:pic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843EB5BA-9B8A-367B-04EF-1AF7D0BDB8A7}"/>
                </a:ext>
              </a:extLst>
            </p:cNvPr>
            <p:cNvSpPr/>
            <p:nvPr/>
          </p:nvSpPr>
          <p:spPr>
            <a:xfrm>
              <a:off x="3708015" y="2108281"/>
              <a:ext cx="1266067" cy="1128552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A7C9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94CF766-6A05-2C30-CDEA-37E9C48024EB}"/>
              </a:ext>
            </a:extLst>
          </p:cNvPr>
          <p:cNvGrpSpPr/>
          <p:nvPr/>
        </p:nvGrpSpPr>
        <p:grpSpPr>
          <a:xfrm>
            <a:off x="3980362" y="2494827"/>
            <a:ext cx="1266067" cy="1128552"/>
            <a:chOff x="2954545" y="2165425"/>
            <a:chExt cx="1266067" cy="1128552"/>
          </a:xfrm>
        </p:grpSpPr>
        <p:pic>
          <p:nvPicPr>
            <p:cNvPr id="15" name="Immagine 14" descr="Immagine che contiene cerchio, Elementi grafici, design&#10;&#10;Il contenuto generato dall'IA potrebbe non essere corretto.">
              <a:extLst>
                <a:ext uri="{FF2B5EF4-FFF2-40B4-BE49-F238E27FC236}">
                  <a16:creationId xmlns:a16="http://schemas.microsoft.com/office/drawing/2014/main" id="{31BDC040-084B-B691-D9EC-F8E577E75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2668" y="2334791"/>
              <a:ext cx="789821" cy="789821"/>
            </a:xfrm>
            <a:prstGeom prst="rect">
              <a:avLst/>
            </a:prstGeom>
          </p:spPr>
        </p:pic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B505D747-35E3-9628-528C-0D080878D4D2}"/>
                </a:ext>
              </a:extLst>
            </p:cNvPr>
            <p:cNvSpPr/>
            <p:nvPr/>
          </p:nvSpPr>
          <p:spPr>
            <a:xfrm>
              <a:off x="2954545" y="2165425"/>
              <a:ext cx="1266067" cy="1128552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A7C9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18CD34A-4AE2-B661-572F-922D58C84F9B}"/>
              </a:ext>
            </a:extLst>
          </p:cNvPr>
          <p:cNvGrpSpPr/>
          <p:nvPr/>
        </p:nvGrpSpPr>
        <p:grpSpPr>
          <a:xfrm>
            <a:off x="6945570" y="2494827"/>
            <a:ext cx="1266067" cy="1128552"/>
            <a:chOff x="5806306" y="2459850"/>
            <a:chExt cx="1266067" cy="1128552"/>
          </a:xfrm>
        </p:grpSpPr>
        <p:pic>
          <p:nvPicPr>
            <p:cNvPr id="32" name="Immagine 31" descr="Immagine che contiene Elementi grafici, clipart, simbolo, design&#10;&#10;Il contenuto generato dall'IA potrebbe non essere corretto.">
              <a:extLst>
                <a:ext uri="{FF2B5EF4-FFF2-40B4-BE49-F238E27FC236}">
                  <a16:creationId xmlns:a16="http://schemas.microsoft.com/office/drawing/2014/main" id="{2D1EAE27-0043-BF6A-0B5C-B7E79D94A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429" y="2629216"/>
              <a:ext cx="789821" cy="789821"/>
            </a:xfrm>
            <a:prstGeom prst="rect">
              <a:avLst/>
            </a:prstGeom>
          </p:spPr>
        </p:pic>
        <p:sp>
          <p:nvSpPr>
            <p:cNvPr id="38" name="Rettangolo con angoli arrotondati 37">
              <a:extLst>
                <a:ext uri="{FF2B5EF4-FFF2-40B4-BE49-F238E27FC236}">
                  <a16:creationId xmlns:a16="http://schemas.microsoft.com/office/drawing/2014/main" id="{DA55A7F6-4CCD-34C9-619D-C41E7165C0EF}"/>
                </a:ext>
              </a:extLst>
            </p:cNvPr>
            <p:cNvSpPr/>
            <p:nvPr/>
          </p:nvSpPr>
          <p:spPr>
            <a:xfrm>
              <a:off x="5806306" y="2459850"/>
              <a:ext cx="1266067" cy="1128552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A7C9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0E3BD94B-C117-1C11-8926-1CF3C0B89660}"/>
              </a:ext>
            </a:extLst>
          </p:cNvPr>
          <p:cNvGrpSpPr/>
          <p:nvPr/>
        </p:nvGrpSpPr>
        <p:grpSpPr>
          <a:xfrm>
            <a:off x="9910779" y="2494827"/>
            <a:ext cx="1266067" cy="1128552"/>
            <a:chOff x="5764473" y="3832618"/>
            <a:chExt cx="1266067" cy="1128552"/>
          </a:xfrm>
        </p:grpSpPr>
        <p:pic>
          <p:nvPicPr>
            <p:cNvPr id="35" name="Immagine 34" descr="Immagine che contiene clipart, Elementi grafici, simbolo, design&#10;&#10;Il contenuto generato dall'IA potrebbe non essere corretto.">
              <a:extLst>
                <a:ext uri="{FF2B5EF4-FFF2-40B4-BE49-F238E27FC236}">
                  <a16:creationId xmlns:a16="http://schemas.microsoft.com/office/drawing/2014/main" id="{64BB5F55-AC9D-4551-8868-1BB9E7225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37" t="14944" r="14057" b="13824"/>
            <a:stretch/>
          </p:blipFill>
          <p:spPr>
            <a:xfrm>
              <a:off x="5999970" y="4001983"/>
              <a:ext cx="795073" cy="789822"/>
            </a:xfrm>
            <a:prstGeom prst="rect">
              <a:avLst/>
            </a:prstGeom>
          </p:spPr>
        </p:pic>
        <p:sp>
          <p:nvSpPr>
            <p:cNvPr id="39" name="Rettangolo con angoli arrotondati 38">
              <a:extLst>
                <a:ext uri="{FF2B5EF4-FFF2-40B4-BE49-F238E27FC236}">
                  <a16:creationId xmlns:a16="http://schemas.microsoft.com/office/drawing/2014/main" id="{1D62937B-7BD7-79C8-FDDE-11394F55BF38}"/>
                </a:ext>
              </a:extLst>
            </p:cNvPr>
            <p:cNvSpPr/>
            <p:nvPr/>
          </p:nvSpPr>
          <p:spPr>
            <a:xfrm>
              <a:off x="5764473" y="3832618"/>
              <a:ext cx="1266067" cy="1128552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A7C9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5" name="Connettore a gomito 25">
            <a:extLst>
              <a:ext uri="{FF2B5EF4-FFF2-40B4-BE49-F238E27FC236}">
                <a16:creationId xmlns:a16="http://schemas.microsoft.com/office/drawing/2014/main" id="{64E6A1F5-E029-9128-AC99-32C81A1B8E27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246429" y="3059103"/>
            <a:ext cx="1699141" cy="0"/>
          </a:xfrm>
          <a:prstGeom prst="straightConnector1">
            <a:avLst/>
          </a:prstGeom>
          <a:ln w="28575">
            <a:solidFill>
              <a:srgbClr val="A7C95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a gomito 25">
            <a:extLst>
              <a:ext uri="{FF2B5EF4-FFF2-40B4-BE49-F238E27FC236}">
                <a16:creationId xmlns:a16="http://schemas.microsoft.com/office/drawing/2014/main" id="{D0582B02-6457-350E-7C33-A1A7E1637E0A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8211637" y="3059103"/>
            <a:ext cx="1699142" cy="0"/>
          </a:xfrm>
          <a:prstGeom prst="straightConnector1">
            <a:avLst/>
          </a:prstGeom>
          <a:ln w="28575">
            <a:solidFill>
              <a:srgbClr val="A7C95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8E702C8-6B28-9731-53DF-E5413EBE690A}"/>
              </a:ext>
            </a:extLst>
          </p:cNvPr>
          <p:cNvSpPr txBox="1"/>
          <p:nvPr/>
        </p:nvSpPr>
        <p:spPr>
          <a:xfrm>
            <a:off x="6351687" y="3786503"/>
            <a:ext cx="24538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/>
                </a:solidFill>
              </a:rPr>
              <a:t>THE SYSTEM</a:t>
            </a:r>
            <a:endParaRPr lang="it-IT" sz="1200" spc="300" dirty="0">
              <a:solidFill>
                <a:schemeClr val="bg1"/>
              </a:solidFill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86D25F2-5256-35E3-D305-1202DCE73C5D}"/>
              </a:ext>
            </a:extLst>
          </p:cNvPr>
          <p:cNvSpPr txBox="1"/>
          <p:nvPr/>
        </p:nvSpPr>
        <p:spPr>
          <a:xfrm>
            <a:off x="9469188" y="3788406"/>
            <a:ext cx="21492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/>
                </a:solidFill>
              </a:rPr>
              <a:t>AT THE DEADLINE</a:t>
            </a:r>
            <a:endParaRPr lang="it-IT" sz="1200" spc="300" dirty="0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024B27-FE52-8F24-063A-13024298626E}"/>
              </a:ext>
            </a:extLst>
          </p:cNvPr>
          <p:cNvSpPr txBox="1"/>
          <p:nvPr/>
        </p:nvSpPr>
        <p:spPr>
          <a:xfrm>
            <a:off x="616203" y="3997115"/>
            <a:ext cx="20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create events with deadlines.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D468EE-6709-157C-423C-89263267308D}"/>
              </a:ext>
            </a:extLst>
          </p:cNvPr>
          <p:cNvSpPr txBox="1"/>
          <p:nvPr/>
        </p:nvSpPr>
        <p:spPr>
          <a:xfrm>
            <a:off x="3452713" y="3997114"/>
            <a:ext cx="2321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submit their availability constraints.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D12B5E-9396-E115-A35C-51998AC56BFF}"/>
              </a:ext>
            </a:extLst>
          </p:cNvPr>
          <p:cNvSpPr txBox="1"/>
          <p:nvPr/>
        </p:nvSpPr>
        <p:spPr>
          <a:xfrm>
            <a:off x="6484161" y="3997113"/>
            <a:ext cx="2188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computes partial solutions dynamically.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B07E4B-AB19-511B-C32E-E28B77BA58BB}"/>
              </a:ext>
            </a:extLst>
          </p:cNvPr>
          <p:cNvSpPr txBox="1"/>
          <p:nvPr/>
        </p:nvSpPr>
        <p:spPr>
          <a:xfrm>
            <a:off x="9316890" y="3997113"/>
            <a:ext cx="2453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a final schedule is derived by reconciling all constraints.</a:t>
            </a:r>
          </a:p>
        </p:txBody>
      </p:sp>
    </p:spTree>
    <p:extLst>
      <p:ext uri="{BB962C8B-B14F-4D97-AF65-F5344CB8AC3E}">
        <p14:creationId xmlns:p14="http://schemas.microsoft.com/office/powerpoint/2010/main" val="228807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30EA2-092B-C09A-6318-3AB5FA076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07A3F10-2D9C-8392-52C6-2EB035EBD482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FUNCTIONAL REQUIREMENTS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816E0AE-6F97-09FB-BC84-5BEC601A5D13}"/>
              </a:ext>
            </a:extLst>
          </p:cNvPr>
          <p:cNvSpPr txBox="1"/>
          <p:nvPr/>
        </p:nvSpPr>
        <p:spPr>
          <a:xfrm>
            <a:off x="2520208" y="767655"/>
            <a:ext cx="7151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300" dirty="0">
                <a:solidFill>
                  <a:schemeClr val="bg1"/>
                </a:solidFill>
              </a:rPr>
              <a:t>USER-LEVEL</a:t>
            </a:r>
            <a:endParaRPr lang="it-IT" sz="1600" spc="300" dirty="0">
              <a:solidFill>
                <a:schemeClr val="bg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39D695B-8885-FA1B-FA2F-86A6A0D69421}"/>
              </a:ext>
            </a:extLst>
          </p:cNvPr>
          <p:cNvSpPr txBox="1"/>
          <p:nvPr/>
        </p:nvSpPr>
        <p:spPr>
          <a:xfrm>
            <a:off x="2902604" y="1462506"/>
            <a:ext cx="336195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spc="300" dirty="0">
                <a:solidFill>
                  <a:srgbClr val="F2E8CF"/>
                </a:solidFill>
              </a:rPr>
              <a:t>USER AUTHENTICATION:</a:t>
            </a:r>
            <a:endParaRPr lang="it-IT" sz="1500" spc="300" dirty="0">
              <a:solidFill>
                <a:srgbClr val="F2E8CF"/>
              </a:solidFill>
            </a:endParaRP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70EF49AB-0477-870F-8AD8-A7438766F82E}"/>
              </a:ext>
            </a:extLst>
          </p:cNvPr>
          <p:cNvGrpSpPr/>
          <p:nvPr/>
        </p:nvGrpSpPr>
        <p:grpSpPr>
          <a:xfrm>
            <a:off x="1272107" y="1462506"/>
            <a:ext cx="1477599" cy="1317108"/>
            <a:chOff x="1175638" y="1657753"/>
            <a:chExt cx="1477599" cy="1317108"/>
          </a:xfrm>
        </p:grpSpPr>
        <p:pic>
          <p:nvPicPr>
            <p:cNvPr id="13" name="Immagine 12" descr="Immagine che contiene design, bianco e nero&#10;&#10;Il contenuto generato dall'IA potrebbe non essere corretto.">
              <a:extLst>
                <a:ext uri="{FF2B5EF4-FFF2-40B4-BE49-F238E27FC236}">
                  <a16:creationId xmlns:a16="http://schemas.microsoft.com/office/drawing/2014/main" id="{4F12B2CE-DF50-9F50-671E-1A546ED56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696" y="1864566"/>
              <a:ext cx="903483" cy="903483"/>
            </a:xfrm>
            <a:prstGeom prst="rect">
              <a:avLst/>
            </a:prstGeom>
          </p:spPr>
        </p:pic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BDDE25EA-A9A8-BF16-79C0-10099881905F}"/>
                </a:ext>
              </a:extLst>
            </p:cNvPr>
            <p:cNvSpPr/>
            <p:nvPr/>
          </p:nvSpPr>
          <p:spPr>
            <a:xfrm>
              <a:off x="1175638" y="1657753"/>
              <a:ext cx="1477599" cy="1317108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F2E8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A4B482D5-3F10-41DA-5BD6-28B4286CEA3A}"/>
              </a:ext>
            </a:extLst>
          </p:cNvPr>
          <p:cNvGrpSpPr/>
          <p:nvPr/>
        </p:nvGrpSpPr>
        <p:grpSpPr>
          <a:xfrm>
            <a:off x="1272107" y="3266323"/>
            <a:ext cx="1477599" cy="1317108"/>
            <a:chOff x="1244089" y="3181674"/>
            <a:chExt cx="1477599" cy="1317108"/>
          </a:xfrm>
        </p:grpSpPr>
        <p:pic>
          <p:nvPicPr>
            <p:cNvPr id="16" name="Immagine 15" descr="Immagine che contiene simbolo, clipart, silhouette, creatività&#10;&#10;Il contenuto generato dall'IA potrebbe non essere corretto.">
              <a:extLst>
                <a:ext uri="{FF2B5EF4-FFF2-40B4-BE49-F238E27FC236}">
                  <a16:creationId xmlns:a16="http://schemas.microsoft.com/office/drawing/2014/main" id="{805035CD-784F-6709-98FF-4663BA5F8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1147" y="3388487"/>
              <a:ext cx="903483" cy="903483"/>
            </a:xfrm>
            <a:prstGeom prst="rect">
              <a:avLst/>
            </a:prstGeom>
          </p:spPr>
        </p:pic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349DEA41-063F-258E-8386-8064A07D244D}"/>
                </a:ext>
              </a:extLst>
            </p:cNvPr>
            <p:cNvSpPr/>
            <p:nvPr/>
          </p:nvSpPr>
          <p:spPr>
            <a:xfrm>
              <a:off x="1244089" y="3181674"/>
              <a:ext cx="1477599" cy="1317108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F2E8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6DBA6F5B-5165-A1B5-13C2-6E941E7C1C94}"/>
              </a:ext>
            </a:extLst>
          </p:cNvPr>
          <p:cNvGrpSpPr/>
          <p:nvPr/>
        </p:nvGrpSpPr>
        <p:grpSpPr>
          <a:xfrm>
            <a:off x="1272107" y="5070140"/>
            <a:ext cx="1477599" cy="1317108"/>
            <a:chOff x="896446" y="4739969"/>
            <a:chExt cx="1477599" cy="1317108"/>
          </a:xfrm>
        </p:grpSpPr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F19B2280-9FDD-615D-FDE5-22E089FF9DA3}"/>
                </a:ext>
              </a:extLst>
            </p:cNvPr>
            <p:cNvSpPr/>
            <p:nvPr/>
          </p:nvSpPr>
          <p:spPr>
            <a:xfrm>
              <a:off x="896446" y="4739969"/>
              <a:ext cx="1477599" cy="1317108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F2E8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34" name="Immagine 33" descr="Immagine che contiene creatività&#10;&#10;Il contenuto generato dall'IA potrebbe non essere corretto.">
              <a:extLst>
                <a:ext uri="{FF2B5EF4-FFF2-40B4-BE49-F238E27FC236}">
                  <a16:creationId xmlns:a16="http://schemas.microsoft.com/office/drawing/2014/main" id="{002AB366-57D0-2AD7-A250-911A03A9A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504" y="4946782"/>
              <a:ext cx="903483" cy="903483"/>
            </a:xfrm>
            <a:prstGeom prst="rect">
              <a:avLst/>
            </a:prstGeom>
          </p:spPr>
        </p:pic>
      </p:grp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B691B1E-9400-CC7B-594D-A57455BD5770}"/>
              </a:ext>
            </a:extLst>
          </p:cNvPr>
          <p:cNvSpPr txBox="1"/>
          <p:nvPr/>
        </p:nvSpPr>
        <p:spPr>
          <a:xfrm>
            <a:off x="2902604" y="1780751"/>
            <a:ext cx="5400675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Secure sign-up.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Log-in, and log-out.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C388B2E-B162-31E6-377F-5490DC9B6828}"/>
              </a:ext>
            </a:extLst>
          </p:cNvPr>
          <p:cNvSpPr txBox="1"/>
          <p:nvPr/>
        </p:nvSpPr>
        <p:spPr>
          <a:xfrm>
            <a:off x="2902604" y="3266323"/>
            <a:ext cx="336195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spc="300" dirty="0">
                <a:solidFill>
                  <a:srgbClr val="F2E8CF"/>
                </a:solidFill>
              </a:rPr>
              <a:t>EVENT MANAGEMENT:</a:t>
            </a:r>
            <a:endParaRPr lang="it-IT" sz="1500" spc="300" dirty="0">
              <a:solidFill>
                <a:srgbClr val="F2E8CF"/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8326EC9-FA1D-E8D5-A467-3E30ED1861F4}"/>
              </a:ext>
            </a:extLst>
          </p:cNvPr>
          <p:cNvSpPr txBox="1"/>
          <p:nvPr/>
        </p:nvSpPr>
        <p:spPr>
          <a:xfrm>
            <a:off x="2902604" y="3584568"/>
            <a:ext cx="6769185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Organizers create events with deadlines and specific constraints.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Participants join events via shared IDs and add their constraints.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D38953F-72D7-4FB8-7CCF-895222087972}"/>
              </a:ext>
            </a:extLst>
          </p:cNvPr>
          <p:cNvSpPr txBox="1"/>
          <p:nvPr/>
        </p:nvSpPr>
        <p:spPr>
          <a:xfrm>
            <a:off x="2902604" y="5065445"/>
            <a:ext cx="593659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spc="300" dirty="0">
                <a:solidFill>
                  <a:srgbClr val="F2E8CF"/>
                </a:solidFill>
              </a:rPr>
              <a:t>CONSTRAINT SUBMISSION &amp; SCHEDULING:</a:t>
            </a:r>
            <a:endParaRPr lang="it-IT" sz="1500" spc="300" dirty="0">
              <a:solidFill>
                <a:srgbClr val="F2E8CF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0937475C-FD21-D638-11E3-25451268A46C}"/>
              </a:ext>
            </a:extLst>
          </p:cNvPr>
          <p:cNvSpPr txBox="1"/>
          <p:nvPr/>
        </p:nvSpPr>
        <p:spPr>
          <a:xfrm>
            <a:off x="2902604" y="5383690"/>
            <a:ext cx="6769185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Submit preferred time slots.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Final schedule computed when the deadline expires.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Visual feedback provided for successful scheduling or errors.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7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749408-A5B2-9FF7-B9F2-2638783B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72F485-6359-9E5E-B396-3FDCE6A65387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FUNCTIONAL REQUIREMENTS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6C9768E-EDBF-CA07-3429-6A93C0BF8605}"/>
              </a:ext>
            </a:extLst>
          </p:cNvPr>
          <p:cNvSpPr txBox="1"/>
          <p:nvPr/>
        </p:nvSpPr>
        <p:spPr>
          <a:xfrm>
            <a:off x="2520208" y="767655"/>
            <a:ext cx="7151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300" dirty="0">
                <a:solidFill>
                  <a:schemeClr val="bg1"/>
                </a:solidFill>
              </a:rPr>
              <a:t>SYSTEM-LEVEL</a:t>
            </a:r>
            <a:endParaRPr lang="it-IT" sz="1600" spc="300" dirty="0">
              <a:solidFill>
                <a:schemeClr val="bg1"/>
              </a:solidFill>
            </a:endParaRPr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4267E26E-3892-8974-F1C0-D6FDD391B304}"/>
              </a:ext>
            </a:extLst>
          </p:cNvPr>
          <p:cNvGrpSpPr/>
          <p:nvPr/>
        </p:nvGrpSpPr>
        <p:grpSpPr>
          <a:xfrm>
            <a:off x="1407007" y="1655339"/>
            <a:ext cx="4183998" cy="2021148"/>
            <a:chOff x="1257674" y="1596708"/>
            <a:chExt cx="4183998" cy="2021148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AA57B48-3B9B-E797-9ED4-F2ED59F1A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252" y="1596708"/>
              <a:ext cx="1053793" cy="1053793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349E1A0-CCB0-694D-B539-8A4AA4289225}"/>
                </a:ext>
              </a:extLst>
            </p:cNvPr>
            <p:cNvSpPr txBox="1"/>
            <p:nvPr/>
          </p:nvSpPr>
          <p:spPr>
            <a:xfrm>
              <a:off x="1276725" y="2769973"/>
              <a:ext cx="41649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rgbClr val="A7C957"/>
                  </a:solidFill>
                </a:rPr>
                <a:t>DISTRIBUTED TASK ALLOCATION</a:t>
              </a:r>
              <a:endParaRPr lang="it-IT" sz="1400" spc="300" dirty="0">
                <a:solidFill>
                  <a:srgbClr val="A7C957"/>
                </a:solidFill>
              </a:endParaRP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5597066-AC0E-3B73-5DFD-AC0EB9B36A72}"/>
                </a:ext>
              </a:extLst>
            </p:cNvPr>
            <p:cNvSpPr txBox="1"/>
            <p:nvPr/>
          </p:nvSpPr>
          <p:spPr>
            <a:xfrm>
              <a:off x="1257674" y="3033081"/>
              <a:ext cx="41649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Backend distributes constraints to Event Server Nodes in a circular manner.</a:t>
              </a:r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6CB337FA-E56C-B271-DF4C-05DAB25D9E85}"/>
              </a:ext>
            </a:extLst>
          </p:cNvPr>
          <p:cNvGrpSpPr/>
          <p:nvPr/>
        </p:nvGrpSpPr>
        <p:grpSpPr>
          <a:xfrm>
            <a:off x="6610520" y="1743389"/>
            <a:ext cx="4164948" cy="1845049"/>
            <a:chOff x="7069269" y="1808148"/>
            <a:chExt cx="4164948" cy="1845049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95F2BB6F-21DA-887B-D074-6633986AE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0216" y="1808148"/>
              <a:ext cx="883054" cy="883054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015867BD-D30E-B756-E493-C79FD563AD09}"/>
                </a:ext>
              </a:extLst>
            </p:cNvPr>
            <p:cNvSpPr txBox="1"/>
            <p:nvPr/>
          </p:nvSpPr>
          <p:spPr>
            <a:xfrm>
              <a:off x="7069270" y="2806443"/>
              <a:ext cx="41649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rgbClr val="A7C957"/>
                  </a:solidFill>
                </a:rPr>
                <a:t>INCREMENTAL UPDATES</a:t>
              </a:r>
              <a:endParaRPr lang="it-IT" sz="1400" spc="300" dirty="0">
                <a:solidFill>
                  <a:srgbClr val="A7C957"/>
                </a:solidFill>
              </a:endParaRP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CE9ADAF-2DBC-106E-A69A-7CCC670CF41D}"/>
                </a:ext>
              </a:extLst>
            </p:cNvPr>
            <p:cNvSpPr txBox="1"/>
            <p:nvPr/>
          </p:nvSpPr>
          <p:spPr>
            <a:xfrm>
              <a:off x="7069269" y="3068422"/>
              <a:ext cx="41649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Each node updates partial solutions as new constraints arrive.</a:t>
              </a:r>
            </a:p>
          </p:txBody>
        </p:sp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65371A6C-33AC-890A-2CBD-5A24167FD9AA}"/>
              </a:ext>
            </a:extLst>
          </p:cNvPr>
          <p:cNvGrpSpPr/>
          <p:nvPr/>
        </p:nvGrpSpPr>
        <p:grpSpPr>
          <a:xfrm>
            <a:off x="1175426" y="4306431"/>
            <a:ext cx="4647160" cy="1811492"/>
            <a:chOff x="6721859" y="1844689"/>
            <a:chExt cx="4647160" cy="1811492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925F6775-F24F-C1E6-0F48-5A9320048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3912" y="1844689"/>
              <a:ext cx="883054" cy="8830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E752DDFA-CAFB-2F1A-1692-B5E143322EAE}"/>
                </a:ext>
              </a:extLst>
            </p:cNvPr>
            <p:cNvSpPr txBox="1"/>
            <p:nvPr/>
          </p:nvSpPr>
          <p:spPr>
            <a:xfrm>
              <a:off x="6962966" y="2815473"/>
              <a:ext cx="41649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rgbClr val="A7C957"/>
                  </a:solidFill>
                </a:rPr>
                <a:t>FINAL SCHEDULE COMPUTATION</a:t>
              </a:r>
              <a:endParaRPr lang="it-IT" sz="1400" spc="300" dirty="0">
                <a:solidFill>
                  <a:srgbClr val="A7C957"/>
                </a:solidFill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621A389E-4668-5116-AB32-6B53F612E78B}"/>
                </a:ext>
              </a:extLst>
            </p:cNvPr>
            <p:cNvSpPr txBox="1"/>
            <p:nvPr/>
          </p:nvSpPr>
          <p:spPr>
            <a:xfrm>
              <a:off x="6721859" y="3071406"/>
              <a:ext cx="4647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The node managing the deadline aggregates partial solutions and computes the final schedule.</a:t>
              </a:r>
            </a:p>
          </p:txBody>
        </p:sp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699DF8C0-3037-664E-5EDB-316E9DB4A77A}"/>
              </a:ext>
            </a:extLst>
          </p:cNvPr>
          <p:cNvGrpSpPr/>
          <p:nvPr/>
        </p:nvGrpSpPr>
        <p:grpSpPr>
          <a:xfrm>
            <a:off x="6610520" y="4306431"/>
            <a:ext cx="4164948" cy="1811492"/>
            <a:chOff x="6920435" y="4497178"/>
            <a:chExt cx="4164948" cy="1811492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BF106B95-9030-BDE3-D631-0C9FDFFC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1382" y="4497178"/>
              <a:ext cx="883054" cy="883054"/>
            </a:xfrm>
            <a:prstGeom prst="rect">
              <a:avLst/>
            </a:prstGeom>
          </p:spPr>
        </p:pic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98CD9707-5749-5BE0-103A-64C96F3D228C}"/>
                </a:ext>
              </a:extLst>
            </p:cNvPr>
            <p:cNvSpPr txBox="1"/>
            <p:nvPr/>
          </p:nvSpPr>
          <p:spPr>
            <a:xfrm>
              <a:off x="6920436" y="5467961"/>
              <a:ext cx="41649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rgbClr val="A7C957"/>
                  </a:solidFill>
                </a:rPr>
                <a:t>PERSISTENT STORAGE</a:t>
              </a:r>
              <a:endParaRPr lang="it-IT" sz="1400" spc="300" dirty="0">
                <a:solidFill>
                  <a:srgbClr val="A7C957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CDE3DEF-803B-9749-6D48-75CAD0C88DDC}"/>
                </a:ext>
              </a:extLst>
            </p:cNvPr>
            <p:cNvSpPr txBox="1"/>
            <p:nvPr/>
          </p:nvSpPr>
          <p:spPr>
            <a:xfrm>
              <a:off x="6920435" y="5723895"/>
              <a:ext cx="41649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User data, event metadata, constraints, and final schedules are stored reliably.</a:t>
              </a:r>
            </a:p>
          </p:txBody>
        </p:sp>
      </p:grpSp>
      <p:cxnSp>
        <p:nvCxnSpPr>
          <p:cNvPr id="32" name="Connettore a gomito 25">
            <a:extLst>
              <a:ext uri="{FF2B5EF4-FFF2-40B4-BE49-F238E27FC236}">
                <a16:creationId xmlns:a16="http://schemas.microsoft.com/office/drawing/2014/main" id="{7FC255B0-2118-B8DE-6F8D-E851BF61CEA2}"/>
              </a:ext>
            </a:extLst>
          </p:cNvPr>
          <p:cNvCxnSpPr>
            <a:cxnSpLocks/>
          </p:cNvCxnSpPr>
          <p:nvPr/>
        </p:nvCxnSpPr>
        <p:spPr>
          <a:xfrm>
            <a:off x="902013" y="3934282"/>
            <a:ext cx="10387975" cy="0"/>
          </a:xfrm>
          <a:prstGeom prst="straightConnector1">
            <a:avLst/>
          </a:prstGeom>
          <a:ln w="41275" cap="rnd">
            <a:solidFill>
              <a:srgbClr val="F2E8C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a gomito 25">
            <a:extLst>
              <a:ext uri="{FF2B5EF4-FFF2-40B4-BE49-F238E27FC236}">
                <a16:creationId xmlns:a16="http://schemas.microsoft.com/office/drawing/2014/main" id="{8C6BE1A1-D9D0-7891-A405-830811F4D258}"/>
              </a:ext>
            </a:extLst>
          </p:cNvPr>
          <p:cNvCxnSpPr>
            <a:cxnSpLocks/>
          </p:cNvCxnSpPr>
          <p:nvPr/>
        </p:nvCxnSpPr>
        <p:spPr>
          <a:xfrm flipV="1">
            <a:off x="6096000" y="1397544"/>
            <a:ext cx="0" cy="5073477"/>
          </a:xfrm>
          <a:prstGeom prst="straightConnector1">
            <a:avLst/>
          </a:prstGeom>
          <a:ln w="41275" cap="rnd">
            <a:solidFill>
              <a:srgbClr val="F2E8C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81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CAEBCD-2AEF-69AB-B455-DCB30BE9D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5ABD7E5-28A0-F948-B55F-C264AAC203E5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NON-FUNCTIONAL REQUIREMENTS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5CF088F-3809-D317-6A07-8DD849887B9A}"/>
              </a:ext>
            </a:extLst>
          </p:cNvPr>
          <p:cNvSpPr txBox="1"/>
          <p:nvPr/>
        </p:nvSpPr>
        <p:spPr>
          <a:xfrm>
            <a:off x="2988116" y="1411691"/>
            <a:ext cx="3089954" cy="10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&lt;1 second response time for WebApp requests.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Final schedules available within 1 minute of the deadline.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0B01CAB3-2475-AF2D-FF6F-0B43366148C7}"/>
              </a:ext>
            </a:extLst>
          </p:cNvPr>
          <p:cNvSpPr txBox="1"/>
          <p:nvPr/>
        </p:nvSpPr>
        <p:spPr>
          <a:xfrm>
            <a:off x="2988116" y="3443312"/>
            <a:ext cx="3089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Horizontally scalable by adding more Event Server Nodes.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B6394E16-7C95-1934-8D2F-E1F50A2D7E7D}"/>
              </a:ext>
            </a:extLst>
          </p:cNvPr>
          <p:cNvSpPr txBox="1"/>
          <p:nvPr/>
        </p:nvSpPr>
        <p:spPr>
          <a:xfrm>
            <a:off x="2988116" y="5080570"/>
            <a:ext cx="3089948" cy="131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No data loss in case of node failure; automatic task reassignment.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Consistent backups via the Database Node.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3727456F-AF56-A63D-DA00-26BD24EC653C}"/>
              </a:ext>
            </a:extLst>
          </p:cNvPr>
          <p:cNvSpPr txBox="1"/>
          <p:nvPr/>
        </p:nvSpPr>
        <p:spPr>
          <a:xfrm>
            <a:off x="8868327" y="1579694"/>
            <a:ext cx="2822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Secure storage of user credentials with hashing.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6967D3C6-CEFE-FF22-166C-282162B71276}"/>
              </a:ext>
            </a:extLst>
          </p:cNvPr>
          <p:cNvSpPr txBox="1"/>
          <p:nvPr/>
        </p:nvSpPr>
        <p:spPr>
          <a:xfrm>
            <a:off x="8868327" y="3674145"/>
            <a:ext cx="32986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99.9% uptime.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72DE2E1B-BA4E-7D15-7D1C-F5B6BF0F0533}"/>
              </a:ext>
            </a:extLst>
          </p:cNvPr>
          <p:cNvSpPr txBox="1"/>
          <p:nvPr/>
        </p:nvSpPr>
        <p:spPr>
          <a:xfrm>
            <a:off x="8868327" y="5458878"/>
            <a:ext cx="2581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Intuitive, responsive web interface across devices.</a:t>
            </a:r>
          </a:p>
        </p:txBody>
      </p: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1B713E76-8F1F-B9A9-FEFC-500DB1570DE9}"/>
              </a:ext>
            </a:extLst>
          </p:cNvPr>
          <p:cNvGrpSpPr/>
          <p:nvPr/>
        </p:nvGrpSpPr>
        <p:grpSpPr>
          <a:xfrm>
            <a:off x="607812" y="1247617"/>
            <a:ext cx="2162173" cy="1390051"/>
            <a:chOff x="724355" y="1453805"/>
            <a:chExt cx="2162173" cy="1390051"/>
          </a:xfrm>
        </p:grpSpPr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AD2B3BE1-3E56-0626-51A4-90F9E2C95378}"/>
                </a:ext>
              </a:extLst>
            </p:cNvPr>
            <p:cNvGrpSpPr/>
            <p:nvPr/>
          </p:nvGrpSpPr>
          <p:grpSpPr>
            <a:xfrm>
              <a:off x="724355" y="1453805"/>
              <a:ext cx="2077668" cy="1390051"/>
              <a:chOff x="11976" y="1210432"/>
              <a:chExt cx="2292617" cy="1533861"/>
            </a:xfrm>
          </p:grpSpPr>
          <p:pic>
            <p:nvPicPr>
              <p:cNvPr id="27" name="Immagine 26" descr="Immagine che contiene simbolo, Elementi grafici, logo, cerchio&#10;&#10;Il contenuto generato dall'IA potrebbe non essere corretto.">
                <a:extLst>
                  <a:ext uri="{FF2B5EF4-FFF2-40B4-BE49-F238E27FC236}">
                    <a16:creationId xmlns:a16="http://schemas.microsoft.com/office/drawing/2014/main" id="{32DD07C7-A647-9889-8D2D-A98218A8AE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447" y="1210432"/>
                <a:ext cx="1223674" cy="1223674"/>
              </a:xfrm>
              <a:prstGeom prst="rect">
                <a:avLst/>
              </a:prstGeom>
            </p:spPr>
          </p:pic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033E824-155B-0B0C-8509-279B5BA8FBED}"/>
                  </a:ext>
                </a:extLst>
              </p:cNvPr>
              <p:cNvSpPr txBox="1"/>
              <p:nvPr/>
            </p:nvSpPr>
            <p:spPr>
              <a:xfrm>
                <a:off x="11976" y="2421655"/>
                <a:ext cx="2292617" cy="322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b="1" spc="300" dirty="0">
                    <a:solidFill>
                      <a:schemeClr val="bg1"/>
                    </a:solidFill>
                  </a:rPr>
                  <a:t>PERFORMANCE</a:t>
                </a:r>
                <a:endParaRPr lang="it-IT" sz="1300" spc="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6" name="Connettore a gomito 25">
              <a:extLst>
                <a:ext uri="{FF2B5EF4-FFF2-40B4-BE49-F238E27FC236}">
                  <a16:creationId xmlns:a16="http://schemas.microsoft.com/office/drawing/2014/main" id="{7243A043-178C-A844-B887-6D76BA9CD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6528" y="1474968"/>
              <a:ext cx="0" cy="1334256"/>
            </a:xfrm>
            <a:prstGeom prst="straightConnector1">
              <a:avLst/>
            </a:prstGeom>
            <a:ln w="41275" cap="rnd">
              <a:solidFill>
                <a:srgbClr val="6A994E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CB79669B-CD1C-7F57-20DD-3364A91611EC}"/>
              </a:ext>
            </a:extLst>
          </p:cNvPr>
          <p:cNvGrpSpPr/>
          <p:nvPr/>
        </p:nvGrpSpPr>
        <p:grpSpPr>
          <a:xfrm>
            <a:off x="572546" y="3083481"/>
            <a:ext cx="2197439" cy="1507818"/>
            <a:chOff x="689089" y="3096928"/>
            <a:chExt cx="2197439" cy="1507818"/>
          </a:xfrm>
        </p:grpSpPr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91B6A23D-4A2C-D17D-2095-32BE4E8B0E3C}"/>
                </a:ext>
              </a:extLst>
            </p:cNvPr>
            <p:cNvGrpSpPr/>
            <p:nvPr/>
          </p:nvGrpSpPr>
          <p:grpSpPr>
            <a:xfrm>
              <a:off x="689089" y="3096928"/>
              <a:ext cx="2148198" cy="1507818"/>
              <a:chOff x="325132" y="3124638"/>
              <a:chExt cx="2370444" cy="1663812"/>
            </a:xfrm>
          </p:grpSpPr>
          <p:pic>
            <p:nvPicPr>
              <p:cNvPr id="31" name="Immagine 30" descr="Immagine che contiene simbolo, Elementi grafici, Carattere, design&#10;&#10;Il contenuto generato dall'IA potrebbe non essere corretto.">
                <a:extLst>
                  <a:ext uri="{FF2B5EF4-FFF2-40B4-BE49-F238E27FC236}">
                    <a16:creationId xmlns:a16="http://schemas.microsoft.com/office/drawing/2014/main" id="{4508AD47-AB74-4043-B491-3EF31DDDF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944" y="3124638"/>
                <a:ext cx="1314820" cy="1314820"/>
              </a:xfrm>
              <a:prstGeom prst="rect">
                <a:avLst/>
              </a:prstGeom>
            </p:spPr>
          </p:pic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912C0ABB-D754-70C0-49F9-7D54EE8B628B}"/>
                  </a:ext>
                </a:extLst>
              </p:cNvPr>
              <p:cNvSpPr txBox="1"/>
              <p:nvPr/>
            </p:nvSpPr>
            <p:spPr>
              <a:xfrm>
                <a:off x="325132" y="4465812"/>
                <a:ext cx="2370444" cy="322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b="1" spc="300" dirty="0">
                    <a:solidFill>
                      <a:schemeClr val="bg1"/>
                    </a:solidFill>
                  </a:rPr>
                  <a:t>SCALABILITY</a:t>
                </a:r>
                <a:endParaRPr lang="it-IT" sz="1300" spc="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9" name="Connettore a gomito 25">
              <a:extLst>
                <a:ext uri="{FF2B5EF4-FFF2-40B4-BE49-F238E27FC236}">
                  <a16:creationId xmlns:a16="http://schemas.microsoft.com/office/drawing/2014/main" id="{FA977844-8353-E0EA-C8F1-4D6278857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6528" y="3136951"/>
              <a:ext cx="0" cy="1414303"/>
            </a:xfrm>
            <a:prstGeom prst="straightConnector1">
              <a:avLst/>
            </a:prstGeom>
            <a:ln w="41275" cap="rnd">
              <a:solidFill>
                <a:srgbClr val="6A994E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C791BD4B-8830-4A47-BE95-0D3371F267EF}"/>
              </a:ext>
            </a:extLst>
          </p:cNvPr>
          <p:cNvGrpSpPr/>
          <p:nvPr/>
        </p:nvGrpSpPr>
        <p:grpSpPr>
          <a:xfrm>
            <a:off x="399653" y="5037112"/>
            <a:ext cx="2493984" cy="1358016"/>
            <a:chOff x="516196" y="4857818"/>
            <a:chExt cx="2493984" cy="1358016"/>
          </a:xfrm>
        </p:grpSpPr>
        <p:grpSp>
          <p:nvGrpSpPr>
            <p:cNvPr id="55" name="Gruppo 54">
              <a:extLst>
                <a:ext uri="{FF2B5EF4-FFF2-40B4-BE49-F238E27FC236}">
                  <a16:creationId xmlns:a16="http://schemas.microsoft.com/office/drawing/2014/main" id="{5B322402-48CB-93EE-5661-13F5958447B3}"/>
                </a:ext>
              </a:extLst>
            </p:cNvPr>
            <p:cNvGrpSpPr/>
            <p:nvPr/>
          </p:nvGrpSpPr>
          <p:grpSpPr>
            <a:xfrm>
              <a:off x="516196" y="4857818"/>
              <a:ext cx="2493984" cy="1358016"/>
              <a:chOff x="591832" y="4855028"/>
              <a:chExt cx="2752004" cy="1498512"/>
            </a:xfrm>
          </p:grpSpPr>
          <p:pic>
            <p:nvPicPr>
              <p:cNvPr id="29" name="Immagine 28" descr="Immagine che contiene Elementi grafici, simbolo, Carattere, logo&#10;&#10;Il contenuto generato dall'IA potrebbe non essere corretto.">
                <a:extLst>
                  <a:ext uri="{FF2B5EF4-FFF2-40B4-BE49-F238E27FC236}">
                    <a16:creationId xmlns:a16="http://schemas.microsoft.com/office/drawing/2014/main" id="{89C9383D-A495-E58F-7BA9-4BC9F6E1E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5997" y="4855028"/>
                <a:ext cx="1223674" cy="1223674"/>
              </a:xfrm>
              <a:prstGeom prst="rect">
                <a:avLst/>
              </a:prstGeom>
            </p:spPr>
          </p:pic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43862D8E-4508-9AC9-2EBF-FB1E535DDD6C}"/>
                  </a:ext>
                </a:extLst>
              </p:cNvPr>
              <p:cNvSpPr txBox="1"/>
              <p:nvPr/>
            </p:nvSpPr>
            <p:spPr>
              <a:xfrm>
                <a:off x="591832" y="6030902"/>
                <a:ext cx="2752004" cy="322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b="1" spc="300" dirty="0">
                    <a:solidFill>
                      <a:schemeClr val="bg1"/>
                    </a:solidFill>
                  </a:rPr>
                  <a:t>FAULT TOLERANCE</a:t>
                </a:r>
                <a:endParaRPr lang="it-IT" sz="1300" spc="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0" name="Connettore a gomito 25">
              <a:extLst>
                <a:ext uri="{FF2B5EF4-FFF2-40B4-BE49-F238E27FC236}">
                  <a16:creationId xmlns:a16="http://schemas.microsoft.com/office/drawing/2014/main" id="{495205EB-6104-90A4-D458-E1546EA84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6528" y="4901276"/>
              <a:ext cx="0" cy="1257632"/>
            </a:xfrm>
            <a:prstGeom prst="straightConnector1">
              <a:avLst/>
            </a:prstGeom>
            <a:ln w="41275" cap="rnd">
              <a:solidFill>
                <a:srgbClr val="6A994E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9A0E18E5-139C-B5E8-5A35-D20EB504546A}"/>
              </a:ext>
            </a:extLst>
          </p:cNvPr>
          <p:cNvGrpSpPr/>
          <p:nvPr/>
        </p:nvGrpSpPr>
        <p:grpSpPr>
          <a:xfrm>
            <a:off x="6713971" y="1247617"/>
            <a:ext cx="2077447" cy="1392310"/>
            <a:chOff x="6947053" y="1408444"/>
            <a:chExt cx="2077447" cy="1392310"/>
          </a:xfrm>
        </p:grpSpPr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ECDC7C62-8F8C-2941-9A89-AD721B2885F7}"/>
                </a:ext>
              </a:extLst>
            </p:cNvPr>
            <p:cNvGrpSpPr/>
            <p:nvPr/>
          </p:nvGrpSpPr>
          <p:grpSpPr>
            <a:xfrm>
              <a:off x="6947053" y="1408444"/>
              <a:ext cx="2077447" cy="1392310"/>
              <a:chOff x="6191199" y="1154253"/>
              <a:chExt cx="2292373" cy="1536354"/>
            </a:xfrm>
          </p:grpSpPr>
          <p:pic>
            <p:nvPicPr>
              <p:cNvPr id="36" name="Immagine 35">
                <a:extLst>
                  <a:ext uri="{FF2B5EF4-FFF2-40B4-BE49-F238E27FC236}">
                    <a16:creationId xmlns:a16="http://schemas.microsoft.com/office/drawing/2014/main" id="{74FE9759-6668-004A-A36B-D0A2009C9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4679" y="1154253"/>
                <a:ext cx="1085412" cy="1085412"/>
              </a:xfrm>
              <a:prstGeom prst="rect">
                <a:avLst/>
              </a:prstGeom>
            </p:spPr>
          </p:pic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2E45E699-592B-77A0-E9B6-FE425B5B8600}"/>
                  </a:ext>
                </a:extLst>
              </p:cNvPr>
              <p:cNvSpPr txBox="1"/>
              <p:nvPr/>
            </p:nvSpPr>
            <p:spPr>
              <a:xfrm>
                <a:off x="6191199" y="2367969"/>
                <a:ext cx="2292373" cy="322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b="1" spc="300" dirty="0">
                    <a:solidFill>
                      <a:schemeClr val="bg1"/>
                    </a:solidFill>
                  </a:rPr>
                  <a:t>SECURITY</a:t>
                </a:r>
                <a:endParaRPr lang="it-IT" sz="1300" spc="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4" name="Connettore a gomito 25">
              <a:extLst>
                <a:ext uri="{FF2B5EF4-FFF2-40B4-BE49-F238E27FC236}">
                  <a16:creationId xmlns:a16="http://schemas.microsoft.com/office/drawing/2014/main" id="{7F84792B-772E-5AC1-6E4E-DB2073E33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8358" y="1420155"/>
              <a:ext cx="0" cy="1355419"/>
            </a:xfrm>
            <a:prstGeom prst="straightConnector1">
              <a:avLst/>
            </a:prstGeom>
            <a:ln w="41275" cap="rnd">
              <a:solidFill>
                <a:srgbClr val="6A994E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o 86">
            <a:extLst>
              <a:ext uri="{FF2B5EF4-FFF2-40B4-BE49-F238E27FC236}">
                <a16:creationId xmlns:a16="http://schemas.microsoft.com/office/drawing/2014/main" id="{0A2A198A-DFB4-0DED-1437-21E1AAE50C30}"/>
              </a:ext>
            </a:extLst>
          </p:cNvPr>
          <p:cNvGrpSpPr/>
          <p:nvPr/>
        </p:nvGrpSpPr>
        <p:grpSpPr>
          <a:xfrm>
            <a:off x="6672922" y="3081253"/>
            <a:ext cx="2159545" cy="1489383"/>
            <a:chOff x="6906004" y="3085370"/>
            <a:chExt cx="2159545" cy="1489383"/>
          </a:xfrm>
        </p:grpSpPr>
        <p:grpSp>
          <p:nvGrpSpPr>
            <p:cNvPr id="58" name="Gruppo 57">
              <a:extLst>
                <a:ext uri="{FF2B5EF4-FFF2-40B4-BE49-F238E27FC236}">
                  <a16:creationId xmlns:a16="http://schemas.microsoft.com/office/drawing/2014/main" id="{6CF7E852-02EB-883A-EE08-E33ACE6BDEF1}"/>
                </a:ext>
              </a:extLst>
            </p:cNvPr>
            <p:cNvGrpSpPr/>
            <p:nvPr/>
          </p:nvGrpSpPr>
          <p:grpSpPr>
            <a:xfrm>
              <a:off x="6906004" y="3085370"/>
              <a:ext cx="2159545" cy="1489383"/>
              <a:chOff x="5983060" y="3001708"/>
              <a:chExt cx="2382965" cy="1643470"/>
            </a:xfrm>
          </p:grpSpPr>
          <p:pic>
            <p:nvPicPr>
              <p:cNvPr id="16" name="Immagine 15" descr="Immagine che contiene testo, Carattere, simbolo, logo&#10;&#10;Il contenuto generato dall'IA potrebbe non essere corretto.">
                <a:extLst>
                  <a:ext uri="{FF2B5EF4-FFF2-40B4-BE49-F238E27FC236}">
                    <a16:creationId xmlns:a16="http://schemas.microsoft.com/office/drawing/2014/main" id="{E07239A6-D1FD-69C3-C133-202B9D0CA4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7132" y="3001708"/>
                <a:ext cx="1314820" cy="1314820"/>
              </a:xfrm>
              <a:prstGeom prst="rect">
                <a:avLst/>
              </a:prstGeom>
            </p:spPr>
          </p:pic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8EA7C158-699E-3470-2827-614D0510F09D}"/>
                  </a:ext>
                </a:extLst>
              </p:cNvPr>
              <p:cNvSpPr txBox="1"/>
              <p:nvPr/>
            </p:nvSpPr>
            <p:spPr>
              <a:xfrm>
                <a:off x="5983060" y="4322540"/>
                <a:ext cx="2382965" cy="322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b="1" spc="300" dirty="0">
                    <a:solidFill>
                      <a:schemeClr val="bg1"/>
                    </a:solidFill>
                  </a:rPr>
                  <a:t>AVAILABILITY</a:t>
                </a:r>
                <a:endParaRPr lang="it-IT" sz="1300" spc="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5" name="Connettore a gomito 25">
              <a:extLst>
                <a:ext uri="{FF2B5EF4-FFF2-40B4-BE49-F238E27FC236}">
                  <a16:creationId xmlns:a16="http://schemas.microsoft.com/office/drawing/2014/main" id="{392B0DFD-4FC6-4040-CB7F-0DDE03BD7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8358" y="3132996"/>
              <a:ext cx="0" cy="1380663"/>
            </a:xfrm>
            <a:prstGeom prst="straightConnector1">
              <a:avLst/>
            </a:prstGeom>
            <a:ln w="41275" cap="rnd">
              <a:solidFill>
                <a:srgbClr val="6A994E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FC1B25B1-EE2B-EFBD-62A5-08D05772219F}"/>
              </a:ext>
            </a:extLst>
          </p:cNvPr>
          <p:cNvGrpSpPr/>
          <p:nvPr/>
        </p:nvGrpSpPr>
        <p:grpSpPr>
          <a:xfrm>
            <a:off x="6672922" y="5011963"/>
            <a:ext cx="2159545" cy="1383165"/>
            <a:chOff x="6906004" y="4927924"/>
            <a:chExt cx="2159545" cy="1383165"/>
          </a:xfrm>
        </p:grpSpPr>
        <p:grpSp>
          <p:nvGrpSpPr>
            <p:cNvPr id="59" name="Gruppo 58">
              <a:extLst>
                <a:ext uri="{FF2B5EF4-FFF2-40B4-BE49-F238E27FC236}">
                  <a16:creationId xmlns:a16="http://schemas.microsoft.com/office/drawing/2014/main" id="{A40727B8-A901-0442-E653-FF76A72820D0}"/>
                </a:ext>
              </a:extLst>
            </p:cNvPr>
            <p:cNvGrpSpPr/>
            <p:nvPr/>
          </p:nvGrpSpPr>
          <p:grpSpPr>
            <a:xfrm>
              <a:off x="6906004" y="4927924"/>
              <a:ext cx="2159545" cy="1383165"/>
              <a:chOff x="5184764" y="5002242"/>
              <a:chExt cx="2382965" cy="1526263"/>
            </a:xfrm>
          </p:grpSpPr>
          <p:pic>
            <p:nvPicPr>
              <p:cNvPr id="39" name="Immagine 38" descr="Immagine che contiene clipart, Elementi grafici, simbolo, design&#10;&#10;Il contenuto generato dall'IA potrebbe non essere corretto.">
                <a:extLst>
                  <a:ext uri="{FF2B5EF4-FFF2-40B4-BE49-F238E27FC236}">
                    <a16:creationId xmlns:a16="http://schemas.microsoft.com/office/drawing/2014/main" id="{249D2D2E-C5C9-5BDA-80EB-7F644F2C2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3540" y="5002242"/>
                <a:ext cx="1085412" cy="1085412"/>
              </a:xfrm>
              <a:prstGeom prst="rect">
                <a:avLst/>
              </a:prstGeom>
            </p:spPr>
          </p:pic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75EC6E9-3042-6C85-97DD-2DC287AC0D8D}"/>
                  </a:ext>
                </a:extLst>
              </p:cNvPr>
              <p:cNvSpPr txBox="1"/>
              <p:nvPr/>
            </p:nvSpPr>
            <p:spPr>
              <a:xfrm>
                <a:off x="5184764" y="6205867"/>
                <a:ext cx="2382965" cy="322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b="1" spc="300" dirty="0">
                    <a:solidFill>
                      <a:schemeClr val="bg1"/>
                    </a:solidFill>
                  </a:rPr>
                  <a:t>USABILITY</a:t>
                </a:r>
                <a:endParaRPr lang="it-IT" sz="1300" spc="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6" name="Connettore a gomito 25">
              <a:extLst>
                <a:ext uri="{FF2B5EF4-FFF2-40B4-BE49-F238E27FC236}">
                  <a16:creationId xmlns:a16="http://schemas.microsoft.com/office/drawing/2014/main" id="{79F34837-FBF1-85E1-549C-72280D5C5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8358" y="4945645"/>
              <a:ext cx="0" cy="1334256"/>
            </a:xfrm>
            <a:prstGeom prst="straightConnector1">
              <a:avLst/>
            </a:prstGeom>
            <a:ln w="41275" cap="rnd">
              <a:solidFill>
                <a:srgbClr val="6A994E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347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62DDC33-5582-C253-5A78-BC3E66A01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A80C7BA0-8940-B241-9C2B-02A4F8F3953A}"/>
              </a:ext>
            </a:extLst>
          </p:cNvPr>
          <p:cNvGrpSpPr/>
          <p:nvPr/>
        </p:nvGrpSpPr>
        <p:grpSpPr>
          <a:xfrm>
            <a:off x="566772" y="576031"/>
            <a:ext cx="10252781" cy="5615844"/>
            <a:chOff x="566772" y="576031"/>
            <a:chExt cx="10252781" cy="5615844"/>
          </a:xfrm>
        </p:grpSpPr>
        <p:pic>
          <p:nvPicPr>
            <p:cNvPr id="29" name="Picture 2" descr="What is Tomcat? Everything You Need to Know">
              <a:extLst>
                <a:ext uri="{FF2B5EF4-FFF2-40B4-BE49-F238E27FC236}">
                  <a16:creationId xmlns:a16="http://schemas.microsoft.com/office/drawing/2014/main" id="{DFAC6034-F374-C6C3-DA38-A689FA63EF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627" b="86164" l="30660" r="66745">
                          <a14:foregroundMark x1="31014" y1="57023" x2="31014" y2="57023"/>
                          <a14:foregroundMark x1="37028" y1="71698" x2="37028" y2="71698"/>
                          <a14:foregroundMark x1="40330" y1="72746" x2="40330" y2="72746"/>
                          <a14:foregroundMark x1="47288" y1="71069" x2="47288" y2="71069"/>
                          <a14:foregroundMark x1="51297" y1="69811" x2="51297" y2="69811"/>
                          <a14:foregroundMark x1="56014" y1="68763" x2="56014" y2="68763"/>
                          <a14:foregroundMark x1="61557" y1="71488" x2="61557" y2="71488"/>
                          <a14:foregroundMark x1="63561" y1="81342" x2="63561" y2="81342"/>
                          <a14:foregroundMark x1="63561" y1="86373" x2="63561" y2="86373"/>
                          <a14:foregroundMark x1="60377" y1="83019" x2="60377" y2="83019"/>
                          <a14:foregroundMark x1="53066" y1="82180" x2="53066" y2="82180"/>
                          <a14:foregroundMark x1="47524" y1="81761" x2="47524" y2="81761"/>
                          <a14:foregroundMark x1="41509" y1="81551" x2="41509" y2="81551"/>
                          <a14:foregroundMark x1="35613" y1="79245" x2="35613" y2="79245"/>
                          <a14:foregroundMark x1="50472" y1="14675" x2="50472" y2="14675"/>
                          <a14:foregroundMark x1="63915" y1="13836" x2="63915" y2="13836"/>
                          <a14:foregroundMark x1="66745" y1="57862" x2="66745" y2="578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53" t="7743" r="28641" b="8554"/>
            <a:stretch/>
          </p:blipFill>
          <p:spPr bwMode="auto">
            <a:xfrm>
              <a:off x="2488774" y="1463410"/>
              <a:ext cx="1241283" cy="1304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" name="Connettore a gomito 37">
              <a:extLst>
                <a:ext uri="{FF2B5EF4-FFF2-40B4-BE49-F238E27FC236}">
                  <a16:creationId xmlns:a16="http://schemas.microsoft.com/office/drawing/2014/main" id="{69A138DC-F03A-1288-6C84-AAFFA7D72053}"/>
                </a:ext>
              </a:extLst>
            </p:cNvPr>
            <p:cNvCxnSpPr>
              <a:cxnSpLocks/>
              <a:stCxn id="92" idx="3"/>
              <a:endCxn id="34" idx="1"/>
            </p:cNvCxnSpPr>
            <p:nvPr/>
          </p:nvCxnSpPr>
          <p:spPr>
            <a:xfrm>
              <a:off x="7225521" y="2281385"/>
              <a:ext cx="1953474" cy="814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D7FFA123-23D1-29C3-B37A-40656DC26C4E}"/>
                </a:ext>
              </a:extLst>
            </p:cNvPr>
            <p:cNvGrpSpPr/>
            <p:nvPr/>
          </p:nvGrpSpPr>
          <p:grpSpPr>
            <a:xfrm>
              <a:off x="5218578" y="4912424"/>
              <a:ext cx="1754842" cy="1273100"/>
              <a:chOff x="5230068" y="3731937"/>
              <a:chExt cx="1754842" cy="1273100"/>
            </a:xfrm>
          </p:grpSpPr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C9BEE6A6-26F0-C862-1026-22B4E4F11914}"/>
                  </a:ext>
                </a:extLst>
              </p:cNvPr>
              <p:cNvSpPr txBox="1"/>
              <p:nvPr/>
            </p:nvSpPr>
            <p:spPr>
              <a:xfrm>
                <a:off x="5244771" y="4640588"/>
                <a:ext cx="17254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spc="300" dirty="0"/>
                  <a:t>EVENT</a:t>
                </a:r>
                <a:r>
                  <a:rPr lang="en-US" sz="1100" spc="300" dirty="0"/>
                  <a:t> SERVER</a:t>
                </a:r>
              </a:p>
            </p:txBody>
          </p:sp>
          <p:sp>
            <p:nvSpPr>
              <p:cNvPr id="67" name="Rettangolo con angoli arrotondati 66">
                <a:extLst>
                  <a:ext uri="{FF2B5EF4-FFF2-40B4-BE49-F238E27FC236}">
                    <a16:creationId xmlns:a16="http://schemas.microsoft.com/office/drawing/2014/main" id="{5C99098A-2188-E69D-E449-784918A69F3B}"/>
                  </a:ext>
                </a:extLst>
              </p:cNvPr>
              <p:cNvSpPr/>
              <p:nvPr/>
            </p:nvSpPr>
            <p:spPr>
              <a:xfrm>
                <a:off x="5230068" y="3731937"/>
                <a:ext cx="1754842" cy="127310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72" name="Picture 12">
                <a:extLst>
                  <a:ext uri="{FF2B5EF4-FFF2-40B4-BE49-F238E27FC236}">
                    <a16:creationId xmlns:a16="http://schemas.microsoft.com/office/drawing/2014/main" id="{AF07F25D-5265-36C3-7B87-FB871AF3F4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2387" y="3935374"/>
                <a:ext cx="650204" cy="570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98" name="Connettore a gomito 97">
              <a:extLst>
                <a:ext uri="{FF2B5EF4-FFF2-40B4-BE49-F238E27FC236}">
                  <a16:creationId xmlns:a16="http://schemas.microsoft.com/office/drawing/2014/main" id="{90274B0E-1398-ABB2-F04A-108C1642AC7F}"/>
                </a:ext>
              </a:extLst>
            </p:cNvPr>
            <p:cNvCxnSpPr>
              <a:cxnSpLocks/>
              <a:stCxn id="92" idx="2"/>
              <a:endCxn id="11" idx="0"/>
            </p:cNvCxnSpPr>
            <p:nvPr/>
          </p:nvCxnSpPr>
          <p:spPr>
            <a:xfrm rot="5400000">
              <a:off x="3710092" y="2526515"/>
              <a:ext cx="925685" cy="384613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a gomito 97">
              <a:extLst>
                <a:ext uri="{FF2B5EF4-FFF2-40B4-BE49-F238E27FC236}">
                  <a16:creationId xmlns:a16="http://schemas.microsoft.com/office/drawing/2014/main" id="{01F07AC7-6D2F-E5F6-415A-36BD60D0C081}"/>
                </a:ext>
              </a:extLst>
            </p:cNvPr>
            <p:cNvCxnSpPr>
              <a:cxnSpLocks/>
              <a:stCxn id="11" idx="3"/>
              <a:endCxn id="67" idx="1"/>
            </p:cNvCxnSpPr>
            <p:nvPr/>
          </p:nvCxnSpPr>
          <p:spPr>
            <a:xfrm>
              <a:off x="3127288" y="5548974"/>
              <a:ext cx="20912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a gomito 97">
              <a:extLst>
                <a:ext uri="{FF2B5EF4-FFF2-40B4-BE49-F238E27FC236}">
                  <a16:creationId xmlns:a16="http://schemas.microsoft.com/office/drawing/2014/main" id="{9BC1F3E4-EC32-FBBA-191A-FBD8582CF84E}"/>
                </a:ext>
              </a:extLst>
            </p:cNvPr>
            <p:cNvCxnSpPr>
              <a:cxnSpLocks/>
              <a:stCxn id="17" idx="2"/>
              <a:endCxn id="11" idx="2"/>
            </p:cNvCxnSpPr>
            <p:nvPr/>
          </p:nvCxnSpPr>
          <p:spPr>
            <a:xfrm rot="5400000">
              <a:off x="6096000" y="2339392"/>
              <a:ext cx="12700" cy="7692265"/>
            </a:xfrm>
            <a:prstGeom prst="bentConnector3">
              <a:avLst>
                <a:gd name="adj1" fmla="val 3645016"/>
              </a:avLst>
            </a:prstGeom>
            <a:ln w="254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a gomito 97">
              <a:extLst>
                <a:ext uri="{FF2B5EF4-FFF2-40B4-BE49-F238E27FC236}">
                  <a16:creationId xmlns:a16="http://schemas.microsoft.com/office/drawing/2014/main" id="{8708437B-D1D1-1366-830E-88AF3E5A4EB0}"/>
                </a:ext>
              </a:extLst>
            </p:cNvPr>
            <p:cNvCxnSpPr>
              <a:cxnSpLocks/>
              <a:stCxn id="1107" idx="3"/>
              <a:endCxn id="88" idx="1"/>
            </p:cNvCxnSpPr>
            <p:nvPr/>
          </p:nvCxnSpPr>
          <p:spPr>
            <a:xfrm>
              <a:off x="1399110" y="2280249"/>
              <a:ext cx="890027" cy="1946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DF2815A2-B63F-2C6C-2C7E-695277FD546A}"/>
                </a:ext>
              </a:extLst>
            </p:cNvPr>
            <p:cNvGrpSpPr/>
            <p:nvPr/>
          </p:nvGrpSpPr>
          <p:grpSpPr>
            <a:xfrm>
              <a:off x="1372446" y="4912424"/>
              <a:ext cx="1754842" cy="1273100"/>
              <a:chOff x="5230068" y="3731937"/>
              <a:chExt cx="1754842" cy="1273100"/>
            </a:xfrm>
          </p:grpSpPr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70B2C49-3119-4650-B5E3-4F7B72865C12}"/>
                  </a:ext>
                </a:extLst>
              </p:cNvPr>
              <p:cNvSpPr txBox="1"/>
              <p:nvPr/>
            </p:nvSpPr>
            <p:spPr>
              <a:xfrm>
                <a:off x="5244771" y="4640588"/>
                <a:ext cx="17254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spc="300" dirty="0"/>
                  <a:t>EVENT</a:t>
                </a:r>
                <a:r>
                  <a:rPr lang="en-US" sz="1100" spc="300" dirty="0"/>
                  <a:t> SERVER</a:t>
                </a:r>
              </a:p>
            </p:txBody>
          </p:sp>
          <p:sp>
            <p:nvSpPr>
              <p:cNvPr id="11" name="Rettangolo con angoli arrotondati 10">
                <a:extLst>
                  <a:ext uri="{FF2B5EF4-FFF2-40B4-BE49-F238E27FC236}">
                    <a16:creationId xmlns:a16="http://schemas.microsoft.com/office/drawing/2014/main" id="{1FF48CD3-D0FA-89EB-DE27-C067E8E049AE}"/>
                  </a:ext>
                </a:extLst>
              </p:cNvPr>
              <p:cNvSpPr/>
              <p:nvPr/>
            </p:nvSpPr>
            <p:spPr>
              <a:xfrm>
                <a:off x="5230068" y="3731937"/>
                <a:ext cx="1754842" cy="127310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2" name="Picture 12">
                <a:extLst>
                  <a:ext uri="{FF2B5EF4-FFF2-40B4-BE49-F238E27FC236}">
                    <a16:creationId xmlns:a16="http://schemas.microsoft.com/office/drawing/2014/main" id="{28D8CF81-2936-F2E6-9CAE-259DA3874D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2387" y="3935374"/>
                <a:ext cx="650204" cy="570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9D6B1BF4-3C60-6ECA-DD92-76D2954E9907}"/>
                </a:ext>
              </a:extLst>
            </p:cNvPr>
            <p:cNvGrpSpPr/>
            <p:nvPr/>
          </p:nvGrpSpPr>
          <p:grpSpPr>
            <a:xfrm>
              <a:off x="9064711" y="4912424"/>
              <a:ext cx="1754842" cy="1273100"/>
              <a:chOff x="5230068" y="3731937"/>
              <a:chExt cx="1754842" cy="1273100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32ECCB5-C53F-86C0-9A7B-FED5B4B2FB62}"/>
                  </a:ext>
                </a:extLst>
              </p:cNvPr>
              <p:cNvSpPr txBox="1"/>
              <p:nvPr/>
            </p:nvSpPr>
            <p:spPr>
              <a:xfrm>
                <a:off x="5244771" y="4640588"/>
                <a:ext cx="17254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spc="300" dirty="0"/>
                  <a:t>EVENT</a:t>
                </a:r>
                <a:r>
                  <a:rPr lang="en-US" sz="1100" spc="300" dirty="0"/>
                  <a:t> SERVER</a:t>
                </a:r>
              </a:p>
            </p:txBody>
          </p:sp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22806C6E-1BA3-68E5-B89A-0AD3AAB417C1}"/>
                  </a:ext>
                </a:extLst>
              </p:cNvPr>
              <p:cNvSpPr/>
              <p:nvPr/>
            </p:nvSpPr>
            <p:spPr>
              <a:xfrm>
                <a:off x="5230068" y="3731937"/>
                <a:ext cx="1754842" cy="127310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9" name="Picture 12">
                <a:extLst>
                  <a:ext uri="{FF2B5EF4-FFF2-40B4-BE49-F238E27FC236}">
                    <a16:creationId xmlns:a16="http://schemas.microsoft.com/office/drawing/2014/main" id="{63F1EB58-BC5F-63C7-00F5-C7A0AE3DD1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2387" y="3935374"/>
                <a:ext cx="650204" cy="570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2" name="Connettore a gomito 97">
              <a:extLst>
                <a:ext uri="{FF2B5EF4-FFF2-40B4-BE49-F238E27FC236}">
                  <a16:creationId xmlns:a16="http://schemas.microsoft.com/office/drawing/2014/main" id="{63D982ED-3FB9-8F44-7705-4B4414FB96CC}"/>
                </a:ext>
              </a:extLst>
            </p:cNvPr>
            <p:cNvCxnSpPr>
              <a:cxnSpLocks/>
              <a:stCxn id="67" idx="3"/>
              <a:endCxn id="17" idx="1"/>
            </p:cNvCxnSpPr>
            <p:nvPr/>
          </p:nvCxnSpPr>
          <p:spPr>
            <a:xfrm>
              <a:off x="6973420" y="5548974"/>
              <a:ext cx="20912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a gomito 97">
              <a:extLst>
                <a:ext uri="{FF2B5EF4-FFF2-40B4-BE49-F238E27FC236}">
                  <a16:creationId xmlns:a16="http://schemas.microsoft.com/office/drawing/2014/main" id="{88898589-3F7A-B66C-D451-BE794D756B28}"/>
                </a:ext>
              </a:extLst>
            </p:cNvPr>
            <p:cNvCxnSpPr>
              <a:cxnSpLocks/>
              <a:stCxn id="88" idx="3"/>
              <a:endCxn id="92" idx="1"/>
            </p:cNvCxnSpPr>
            <p:nvPr/>
          </p:nvCxnSpPr>
          <p:spPr>
            <a:xfrm flipV="1">
              <a:off x="3929695" y="2281385"/>
              <a:ext cx="1036784" cy="81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Connettore a gomito 1034">
              <a:extLst>
                <a:ext uri="{FF2B5EF4-FFF2-40B4-BE49-F238E27FC236}">
                  <a16:creationId xmlns:a16="http://schemas.microsoft.com/office/drawing/2014/main" id="{DB4466FA-48F2-629B-A7A8-F49BA387123B}"/>
                </a:ext>
              </a:extLst>
            </p:cNvPr>
            <p:cNvCxnSpPr>
              <a:cxnSpLocks/>
              <a:stCxn id="92" idx="2"/>
              <a:endCxn id="67" idx="0"/>
            </p:cNvCxnSpPr>
            <p:nvPr/>
          </p:nvCxnSpPr>
          <p:spPr>
            <a:xfrm rot="5400000">
              <a:off x="5633158" y="4449581"/>
              <a:ext cx="925685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Connettore a gomito 1037">
              <a:extLst>
                <a:ext uri="{FF2B5EF4-FFF2-40B4-BE49-F238E27FC236}">
                  <a16:creationId xmlns:a16="http://schemas.microsoft.com/office/drawing/2014/main" id="{9534EA62-AC04-9B7D-F596-FA9C9CCE1D97}"/>
                </a:ext>
              </a:extLst>
            </p:cNvPr>
            <p:cNvCxnSpPr>
              <a:cxnSpLocks/>
              <a:stCxn id="92" idx="2"/>
              <a:endCxn id="17" idx="0"/>
            </p:cNvCxnSpPr>
            <p:nvPr/>
          </p:nvCxnSpPr>
          <p:spPr>
            <a:xfrm rot="16200000" flipH="1">
              <a:off x="7556224" y="2526515"/>
              <a:ext cx="925685" cy="384613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50591978-0587-BF78-BDB1-70261113713C}"/>
                </a:ext>
              </a:extLst>
            </p:cNvPr>
            <p:cNvGrpSpPr/>
            <p:nvPr/>
          </p:nvGrpSpPr>
          <p:grpSpPr>
            <a:xfrm>
              <a:off x="9178995" y="1333149"/>
              <a:ext cx="1640558" cy="1898099"/>
              <a:chOff x="6273241" y="1459644"/>
              <a:chExt cx="1640558" cy="1898099"/>
            </a:xfrm>
          </p:grpSpPr>
          <p:pic>
            <p:nvPicPr>
              <p:cNvPr id="1030" name="Picture 6" descr="Scarica MySQL 8.0.40 per Windows - Filehippo.com">
                <a:extLst>
                  <a:ext uri="{FF2B5EF4-FFF2-40B4-BE49-F238E27FC236}">
                    <a16:creationId xmlns:a16="http://schemas.microsoft.com/office/drawing/2014/main" id="{40217A52-CFE9-9CAF-7E04-9993C6B8D5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0608" y="1668178"/>
                <a:ext cx="1142013" cy="1142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7FC424FE-14B4-CBE5-CF66-807A1B216380}"/>
                  </a:ext>
                </a:extLst>
              </p:cNvPr>
              <p:cNvSpPr txBox="1"/>
              <p:nvPr/>
            </p:nvSpPr>
            <p:spPr>
              <a:xfrm>
                <a:off x="6522514" y="2978603"/>
                <a:ext cx="11420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spc="300" dirty="0"/>
                  <a:t>DATABASE</a:t>
                </a:r>
              </a:p>
            </p:txBody>
          </p:sp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AADB738F-A582-CD92-2A13-ABB64CACF51C}"/>
                  </a:ext>
                </a:extLst>
              </p:cNvPr>
              <p:cNvSpPr/>
              <p:nvPr/>
            </p:nvSpPr>
            <p:spPr>
              <a:xfrm>
                <a:off x="6273241" y="1459644"/>
                <a:ext cx="1640558" cy="1898099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C6015F7B-097F-E0AF-5798-F19799BBA079}"/>
                </a:ext>
              </a:extLst>
            </p:cNvPr>
            <p:cNvSpPr txBox="1"/>
            <p:nvPr/>
          </p:nvSpPr>
          <p:spPr>
            <a:xfrm>
              <a:off x="2538410" y="2852104"/>
              <a:ext cx="11420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/>
                <a:t>WEBAPP</a:t>
              </a:r>
            </a:p>
          </p:txBody>
        </p:sp>
        <p:sp>
          <p:nvSpPr>
            <p:cNvPr id="88" name="Rettangolo con angoli arrotondati 87">
              <a:extLst>
                <a:ext uri="{FF2B5EF4-FFF2-40B4-BE49-F238E27FC236}">
                  <a16:creationId xmlns:a16="http://schemas.microsoft.com/office/drawing/2014/main" id="{26F0CDD0-F05E-2981-3E90-A011D7F6FC80}"/>
                </a:ext>
              </a:extLst>
            </p:cNvPr>
            <p:cNvSpPr/>
            <p:nvPr/>
          </p:nvSpPr>
          <p:spPr>
            <a:xfrm>
              <a:off x="2289137" y="1333145"/>
              <a:ext cx="1640558" cy="189809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091" name="Gruppo 1090">
              <a:extLst>
                <a:ext uri="{FF2B5EF4-FFF2-40B4-BE49-F238E27FC236}">
                  <a16:creationId xmlns:a16="http://schemas.microsoft.com/office/drawing/2014/main" id="{E973D1A2-6E72-CEB4-9961-B9E6EC9E2156}"/>
                </a:ext>
              </a:extLst>
            </p:cNvPr>
            <p:cNvGrpSpPr/>
            <p:nvPr/>
          </p:nvGrpSpPr>
          <p:grpSpPr>
            <a:xfrm>
              <a:off x="4927230" y="576031"/>
              <a:ext cx="2337540" cy="3450430"/>
              <a:chOff x="5226459" y="490306"/>
              <a:chExt cx="2337540" cy="3450430"/>
            </a:xfrm>
          </p:grpSpPr>
          <p:sp>
            <p:nvSpPr>
              <p:cNvPr id="92" name="Rettangolo con angoli arrotondati 91">
                <a:extLst>
                  <a:ext uri="{FF2B5EF4-FFF2-40B4-BE49-F238E27FC236}">
                    <a16:creationId xmlns:a16="http://schemas.microsoft.com/office/drawing/2014/main" id="{D4D525CF-51A9-C4A6-E949-AE71BD5FECDE}"/>
                  </a:ext>
                </a:extLst>
              </p:cNvPr>
              <p:cNvSpPr/>
              <p:nvPr/>
            </p:nvSpPr>
            <p:spPr>
              <a:xfrm>
                <a:off x="5265708" y="490306"/>
                <a:ext cx="2259042" cy="3410708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432CF983-4500-CAE6-00B6-B9E908400C75}"/>
                  </a:ext>
                </a:extLst>
              </p:cNvPr>
              <p:cNvGrpSpPr/>
              <p:nvPr/>
            </p:nvGrpSpPr>
            <p:grpSpPr>
              <a:xfrm>
                <a:off x="5824223" y="697557"/>
                <a:ext cx="1142013" cy="2909987"/>
                <a:chOff x="5744964" y="232944"/>
                <a:chExt cx="1142013" cy="2909987"/>
              </a:xfrm>
            </p:grpSpPr>
            <p:sp>
              <p:nvSpPr>
                <p:cNvPr id="91" name="CasellaDiTesto 90">
                  <a:extLst>
                    <a:ext uri="{FF2B5EF4-FFF2-40B4-BE49-F238E27FC236}">
                      <a16:creationId xmlns:a16="http://schemas.microsoft.com/office/drawing/2014/main" id="{C22C9DD1-905D-85A7-E7EA-200B0635555C}"/>
                    </a:ext>
                  </a:extLst>
                </p:cNvPr>
                <p:cNvSpPr txBox="1"/>
                <p:nvPr/>
              </p:nvSpPr>
              <p:spPr>
                <a:xfrm>
                  <a:off x="5744964" y="1841120"/>
                  <a:ext cx="114201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spc="300" dirty="0"/>
                    <a:t>BACKEND</a:t>
                  </a:r>
                </a:p>
              </p:txBody>
            </p:sp>
            <p:grpSp>
              <p:nvGrpSpPr>
                <p:cNvPr id="62" name="Gruppo 61">
                  <a:extLst>
                    <a:ext uri="{FF2B5EF4-FFF2-40B4-BE49-F238E27FC236}">
                      <a16:creationId xmlns:a16="http://schemas.microsoft.com/office/drawing/2014/main" id="{77A82E6E-BC35-E233-7014-13E10B605466}"/>
                    </a:ext>
                  </a:extLst>
                </p:cNvPr>
                <p:cNvGrpSpPr/>
                <p:nvPr/>
              </p:nvGrpSpPr>
              <p:grpSpPr>
                <a:xfrm>
                  <a:off x="5744964" y="2217102"/>
                  <a:ext cx="1142013" cy="925829"/>
                  <a:chOff x="5730609" y="2043324"/>
                  <a:chExt cx="1142013" cy="925829"/>
                </a:xfrm>
              </p:grpSpPr>
              <p:pic>
                <p:nvPicPr>
                  <p:cNvPr id="2" name="Picture 12">
                    <a:extLst>
                      <a:ext uri="{FF2B5EF4-FFF2-40B4-BE49-F238E27FC236}">
                        <a16:creationId xmlns:a16="http://schemas.microsoft.com/office/drawing/2014/main" id="{C9C2EE3A-B66E-0372-FA42-F72D9E62222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76513" y="2220783"/>
                    <a:ext cx="650204" cy="57091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7" name="Rettangolo con angoli arrotondati 26">
                    <a:extLst>
                      <a:ext uri="{FF2B5EF4-FFF2-40B4-BE49-F238E27FC236}">
                        <a16:creationId xmlns:a16="http://schemas.microsoft.com/office/drawing/2014/main" id="{7822EF0A-9CF2-BECD-FDDB-3AC4D660389A}"/>
                      </a:ext>
                    </a:extLst>
                  </p:cNvPr>
                  <p:cNvSpPr/>
                  <p:nvPr/>
                </p:nvSpPr>
                <p:spPr>
                  <a:xfrm>
                    <a:off x="5730609" y="2043324"/>
                    <a:ext cx="1142013" cy="925829"/>
                  </a:xfrm>
                  <a:prstGeom prst="roundRect">
                    <a:avLst>
                      <a:gd name="adj" fmla="val 702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  <p:grpSp>
              <p:nvGrpSpPr>
                <p:cNvPr id="61" name="Gruppo 60">
                  <a:extLst>
                    <a:ext uri="{FF2B5EF4-FFF2-40B4-BE49-F238E27FC236}">
                      <a16:creationId xmlns:a16="http://schemas.microsoft.com/office/drawing/2014/main" id="{196AF862-1341-A72A-0E9E-9522942894AC}"/>
                    </a:ext>
                  </a:extLst>
                </p:cNvPr>
                <p:cNvGrpSpPr/>
                <p:nvPr/>
              </p:nvGrpSpPr>
              <p:grpSpPr>
                <a:xfrm>
                  <a:off x="5744964" y="232944"/>
                  <a:ext cx="1142013" cy="1493804"/>
                  <a:chOff x="5730609" y="232944"/>
                  <a:chExt cx="1142013" cy="1493804"/>
                </a:xfrm>
              </p:grpSpPr>
              <p:pic>
                <p:nvPicPr>
                  <p:cNvPr id="94" name="Picture 14" descr="Java (programming language) - Wikipedia">
                    <a:extLst>
                      <a:ext uri="{FF2B5EF4-FFF2-40B4-BE49-F238E27FC236}">
                        <a16:creationId xmlns:a16="http://schemas.microsoft.com/office/drawing/2014/main" id="{F3237323-2E60-88D6-DEB3-5A2B29AD9A2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46505" y="328709"/>
                    <a:ext cx="710221" cy="130227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1" name="Rettangolo con angoli arrotondati 30">
                    <a:extLst>
                      <a:ext uri="{FF2B5EF4-FFF2-40B4-BE49-F238E27FC236}">
                        <a16:creationId xmlns:a16="http://schemas.microsoft.com/office/drawing/2014/main" id="{4D80692B-CC92-1E4F-40BA-BA7FAEF597D8}"/>
                      </a:ext>
                    </a:extLst>
                  </p:cNvPr>
                  <p:cNvSpPr/>
                  <p:nvPr/>
                </p:nvSpPr>
                <p:spPr>
                  <a:xfrm>
                    <a:off x="5730609" y="232944"/>
                    <a:ext cx="1142013" cy="1493804"/>
                  </a:xfrm>
                  <a:prstGeom prst="roundRect">
                    <a:avLst>
                      <a:gd name="adj" fmla="val 702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  <p:sp>
            <p:nvSpPr>
              <p:cNvPr id="53" name="Ovale 52">
                <a:extLst>
                  <a:ext uri="{FF2B5EF4-FFF2-40B4-BE49-F238E27FC236}">
                    <a16:creationId xmlns:a16="http://schemas.microsoft.com/office/drawing/2014/main" id="{E041B0CF-2D66-00E0-59A2-0B04242C1F12}"/>
                  </a:ext>
                </a:extLst>
              </p:cNvPr>
              <p:cNvSpPr/>
              <p:nvPr/>
            </p:nvSpPr>
            <p:spPr>
              <a:xfrm>
                <a:off x="5226459" y="2156002"/>
                <a:ext cx="79317" cy="793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3" name="Connettore a gomito 122">
                <a:extLst>
                  <a:ext uri="{FF2B5EF4-FFF2-40B4-BE49-F238E27FC236}">
                    <a16:creationId xmlns:a16="http://schemas.microsoft.com/office/drawing/2014/main" id="{7F6A10B1-F95C-9E29-504D-BF68BA6E986E}"/>
                  </a:ext>
                </a:extLst>
              </p:cNvPr>
              <p:cNvCxnSpPr>
                <a:cxnSpLocks/>
                <a:stCxn id="92" idx="1"/>
                <a:endCxn id="31" idx="1"/>
              </p:cNvCxnSpPr>
              <p:nvPr/>
            </p:nvCxnSpPr>
            <p:spPr>
              <a:xfrm rot="10800000" flipH="1">
                <a:off x="5265707" y="1444460"/>
                <a:ext cx="558515" cy="751201"/>
              </a:xfrm>
              <a:prstGeom prst="bentConnector3">
                <a:avLst>
                  <a:gd name="adj1" fmla="val 48955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a gomito 126">
                <a:extLst>
                  <a:ext uri="{FF2B5EF4-FFF2-40B4-BE49-F238E27FC236}">
                    <a16:creationId xmlns:a16="http://schemas.microsoft.com/office/drawing/2014/main" id="{C9A14E8F-6975-9142-38F5-99A51A7D1941}"/>
                  </a:ext>
                </a:extLst>
              </p:cNvPr>
              <p:cNvCxnSpPr>
                <a:cxnSpLocks/>
                <a:stCxn id="92" idx="3"/>
                <a:endCxn id="31" idx="3"/>
              </p:cNvCxnSpPr>
              <p:nvPr/>
            </p:nvCxnSpPr>
            <p:spPr>
              <a:xfrm flipH="1" flipV="1">
                <a:off x="6966236" y="1444459"/>
                <a:ext cx="558514" cy="751201"/>
              </a:xfrm>
              <a:prstGeom prst="bentConnector3">
                <a:avLst>
                  <a:gd name="adj1" fmla="val 50561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Connettore a gomito 1026">
                <a:extLst>
                  <a:ext uri="{FF2B5EF4-FFF2-40B4-BE49-F238E27FC236}">
                    <a16:creationId xmlns:a16="http://schemas.microsoft.com/office/drawing/2014/main" id="{0467EF3E-8865-9E18-6C37-A8349D8A05EB}"/>
                  </a:ext>
                </a:extLst>
              </p:cNvPr>
              <p:cNvCxnSpPr>
                <a:cxnSpLocks/>
                <a:stCxn id="92" idx="2"/>
                <a:endCxn id="27" idx="2"/>
              </p:cNvCxnSpPr>
              <p:nvPr/>
            </p:nvCxnSpPr>
            <p:spPr>
              <a:xfrm rot="5400000" flipH="1" flipV="1">
                <a:off x="6248494" y="3754278"/>
                <a:ext cx="293470" cy="1"/>
              </a:xfrm>
              <a:prstGeom prst="bentConnector3">
                <a:avLst>
                  <a:gd name="adj1" fmla="val -7789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3" name="Ovale 1072">
                <a:extLst>
                  <a:ext uri="{FF2B5EF4-FFF2-40B4-BE49-F238E27FC236}">
                    <a16:creationId xmlns:a16="http://schemas.microsoft.com/office/drawing/2014/main" id="{BD121BD0-875B-CD8E-61FD-42CF7988B05A}"/>
                  </a:ext>
                </a:extLst>
              </p:cNvPr>
              <p:cNvSpPr/>
              <p:nvPr/>
            </p:nvSpPr>
            <p:spPr>
              <a:xfrm>
                <a:off x="7484682" y="2159629"/>
                <a:ext cx="79317" cy="793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90" name="Ovale 1089">
                <a:extLst>
                  <a:ext uri="{FF2B5EF4-FFF2-40B4-BE49-F238E27FC236}">
                    <a16:creationId xmlns:a16="http://schemas.microsoft.com/office/drawing/2014/main" id="{F89507A9-F59D-D279-D279-45D66BC3C5CA}"/>
                  </a:ext>
                </a:extLst>
              </p:cNvPr>
              <p:cNvSpPr/>
              <p:nvPr/>
            </p:nvSpPr>
            <p:spPr>
              <a:xfrm>
                <a:off x="6355162" y="3861419"/>
                <a:ext cx="79317" cy="793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109" name="Gruppo 1108">
              <a:extLst>
                <a:ext uri="{FF2B5EF4-FFF2-40B4-BE49-F238E27FC236}">
                  <a16:creationId xmlns:a16="http://schemas.microsoft.com/office/drawing/2014/main" id="{154C42C7-7D71-5970-48EA-7A23C8B747A1}"/>
                </a:ext>
              </a:extLst>
            </p:cNvPr>
            <p:cNvGrpSpPr/>
            <p:nvPr/>
          </p:nvGrpSpPr>
          <p:grpSpPr>
            <a:xfrm>
              <a:off x="566772" y="1860705"/>
              <a:ext cx="904130" cy="839088"/>
              <a:chOff x="3079492" y="150192"/>
              <a:chExt cx="973716" cy="903668"/>
            </a:xfrm>
          </p:grpSpPr>
          <p:sp>
            <p:nvSpPr>
              <p:cNvPr id="1105" name="CasellaDiTesto 1104">
                <a:extLst>
                  <a:ext uri="{FF2B5EF4-FFF2-40B4-BE49-F238E27FC236}">
                    <a16:creationId xmlns:a16="http://schemas.microsoft.com/office/drawing/2014/main" id="{8A7B8A3B-1EBD-4C55-D302-7549991ED175}"/>
                  </a:ext>
                </a:extLst>
              </p:cNvPr>
              <p:cNvSpPr txBox="1"/>
              <p:nvPr/>
            </p:nvSpPr>
            <p:spPr>
              <a:xfrm>
                <a:off x="3079492" y="751563"/>
                <a:ext cx="973716" cy="238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0" spc="300" dirty="0"/>
                  <a:t>USER</a:t>
                </a:r>
              </a:p>
            </p:txBody>
          </p:sp>
          <p:sp>
            <p:nvSpPr>
              <p:cNvPr id="1107" name="Rettangolo con angoli arrotondati 1106">
                <a:extLst>
                  <a:ext uri="{FF2B5EF4-FFF2-40B4-BE49-F238E27FC236}">
                    <a16:creationId xmlns:a16="http://schemas.microsoft.com/office/drawing/2014/main" id="{C28DAB9C-451B-34B0-DE49-54E89078A226}"/>
                  </a:ext>
                </a:extLst>
              </p:cNvPr>
              <p:cNvSpPr/>
              <p:nvPr/>
            </p:nvSpPr>
            <p:spPr>
              <a:xfrm>
                <a:off x="3143132" y="150192"/>
                <a:ext cx="832759" cy="903668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108" name="Elemento grafico 1107" descr="Utente con riempimento a tinta unita">
                <a:extLst>
                  <a:ext uri="{FF2B5EF4-FFF2-40B4-BE49-F238E27FC236}">
                    <a16:creationId xmlns:a16="http://schemas.microsoft.com/office/drawing/2014/main" id="{F7917034-352C-4D51-EF6F-31C284417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80676" y="212540"/>
                <a:ext cx="571349" cy="57134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6789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07BB9B-922A-F4D2-E3EB-3CD24FC5B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ttangolo con angoli arrotondati 66">
            <a:extLst>
              <a:ext uri="{FF2B5EF4-FFF2-40B4-BE49-F238E27FC236}">
                <a16:creationId xmlns:a16="http://schemas.microsoft.com/office/drawing/2014/main" id="{9F0EA971-65C0-619F-85CE-216186D7883D}"/>
              </a:ext>
            </a:extLst>
          </p:cNvPr>
          <p:cNvSpPr/>
          <p:nvPr/>
        </p:nvSpPr>
        <p:spPr>
          <a:xfrm>
            <a:off x="5218578" y="5046224"/>
            <a:ext cx="1754842" cy="1273100"/>
          </a:xfrm>
          <a:prstGeom prst="roundRect">
            <a:avLst>
              <a:gd name="adj" fmla="val 7027"/>
            </a:avLst>
          </a:prstGeom>
          <a:solidFill>
            <a:srgbClr val="F2E8C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CFE4B5FB-969E-34F4-82E6-A8CBFFFB855F}"/>
              </a:ext>
            </a:extLst>
          </p:cNvPr>
          <p:cNvSpPr/>
          <p:nvPr/>
        </p:nvSpPr>
        <p:spPr>
          <a:xfrm>
            <a:off x="1372446" y="5046224"/>
            <a:ext cx="1754842" cy="1273100"/>
          </a:xfrm>
          <a:prstGeom prst="roundRect">
            <a:avLst>
              <a:gd name="adj" fmla="val 7027"/>
            </a:avLst>
          </a:prstGeom>
          <a:solidFill>
            <a:srgbClr val="F2E8C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8" name="Rettangolo con angoli arrotondati 87">
            <a:extLst>
              <a:ext uri="{FF2B5EF4-FFF2-40B4-BE49-F238E27FC236}">
                <a16:creationId xmlns:a16="http://schemas.microsoft.com/office/drawing/2014/main" id="{82219D0E-D278-3ADE-A12E-D1EC6C6479B5}"/>
              </a:ext>
            </a:extLst>
          </p:cNvPr>
          <p:cNvSpPr/>
          <p:nvPr/>
        </p:nvSpPr>
        <p:spPr>
          <a:xfrm>
            <a:off x="2289137" y="1717510"/>
            <a:ext cx="1640558" cy="1898099"/>
          </a:xfrm>
          <a:prstGeom prst="roundRect">
            <a:avLst>
              <a:gd name="adj" fmla="val 7027"/>
            </a:avLst>
          </a:prstGeom>
          <a:solidFill>
            <a:srgbClr val="F2E8C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9" name="Picture 2" descr="What is Tomcat? Everything You Need to Know">
            <a:extLst>
              <a:ext uri="{FF2B5EF4-FFF2-40B4-BE49-F238E27FC236}">
                <a16:creationId xmlns:a16="http://schemas.microsoft.com/office/drawing/2014/main" id="{7CB20AEE-857E-E8BE-F430-0CE5B8842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627" b="86164" l="30660" r="66745">
                        <a14:foregroundMark x1="31014" y1="57023" x2="31014" y2="57023"/>
                        <a14:foregroundMark x1="37028" y1="71698" x2="37028" y2="71698"/>
                        <a14:foregroundMark x1="40330" y1="72746" x2="40330" y2="72746"/>
                        <a14:foregroundMark x1="47288" y1="71069" x2="47288" y2="71069"/>
                        <a14:foregroundMark x1="51297" y1="69811" x2="51297" y2="69811"/>
                        <a14:foregroundMark x1="56014" y1="68763" x2="56014" y2="68763"/>
                        <a14:foregroundMark x1="61557" y1="71488" x2="61557" y2="71488"/>
                        <a14:foregroundMark x1="63561" y1="81342" x2="63561" y2="81342"/>
                        <a14:foregroundMark x1="63561" y1="86373" x2="63561" y2="86373"/>
                        <a14:foregroundMark x1="60377" y1="83019" x2="60377" y2="83019"/>
                        <a14:foregroundMark x1="53066" y1="82180" x2="53066" y2="82180"/>
                        <a14:foregroundMark x1="47524" y1="81761" x2="47524" y2="81761"/>
                        <a14:foregroundMark x1="41509" y1="81551" x2="41509" y2="81551"/>
                        <a14:foregroundMark x1="35613" y1="79245" x2="35613" y2="79245"/>
                        <a14:foregroundMark x1="50472" y1="14675" x2="50472" y2="14675"/>
                        <a14:foregroundMark x1="63915" y1="13836" x2="63915" y2="13836"/>
                        <a14:foregroundMark x1="66745" y1="57862" x2="66745" y2="578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53" t="7743" r="28641" b="8554"/>
          <a:stretch/>
        </p:blipFill>
        <p:spPr bwMode="auto">
          <a:xfrm>
            <a:off x="2488774" y="1847775"/>
            <a:ext cx="1241283" cy="130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FE79DABF-66B9-F000-AE6A-7F36DACB84C4}"/>
              </a:ext>
            </a:extLst>
          </p:cNvPr>
          <p:cNvCxnSpPr>
            <a:cxnSpLocks/>
            <a:stCxn id="92" idx="3"/>
            <a:endCxn id="34" idx="1"/>
          </p:cNvCxnSpPr>
          <p:nvPr/>
        </p:nvCxnSpPr>
        <p:spPr>
          <a:xfrm>
            <a:off x="7225521" y="2665750"/>
            <a:ext cx="1953474" cy="814"/>
          </a:xfrm>
          <a:prstGeom prst="straightConnector1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893889D8-F3E1-E1DE-6A7A-211E7D6205B7}"/>
              </a:ext>
            </a:extLst>
          </p:cNvPr>
          <p:cNvSpPr txBox="1"/>
          <p:nvPr/>
        </p:nvSpPr>
        <p:spPr>
          <a:xfrm>
            <a:off x="5233281" y="5954875"/>
            <a:ext cx="1725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300" dirty="0"/>
              <a:t>EVENT</a:t>
            </a:r>
            <a:r>
              <a:rPr lang="en-US" sz="1100" spc="300" dirty="0"/>
              <a:t> SERVER</a:t>
            </a:r>
          </a:p>
        </p:txBody>
      </p:sp>
      <p:pic>
        <p:nvPicPr>
          <p:cNvPr id="72" name="Picture 12">
            <a:extLst>
              <a:ext uri="{FF2B5EF4-FFF2-40B4-BE49-F238E27FC236}">
                <a16:creationId xmlns:a16="http://schemas.microsoft.com/office/drawing/2014/main" id="{61460196-6D23-C22F-571A-F62840F0D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97" y="5249661"/>
            <a:ext cx="650204" cy="57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Connettore a gomito 97">
            <a:extLst>
              <a:ext uri="{FF2B5EF4-FFF2-40B4-BE49-F238E27FC236}">
                <a16:creationId xmlns:a16="http://schemas.microsoft.com/office/drawing/2014/main" id="{EC98280C-7A7A-E9E9-1281-A76C7021709F}"/>
              </a:ext>
            </a:extLst>
          </p:cNvPr>
          <p:cNvCxnSpPr>
            <a:cxnSpLocks/>
            <a:stCxn id="92" idx="2"/>
            <a:endCxn id="11" idx="0"/>
          </p:cNvCxnSpPr>
          <p:nvPr/>
        </p:nvCxnSpPr>
        <p:spPr>
          <a:xfrm rot="5400000">
            <a:off x="3835374" y="2785598"/>
            <a:ext cx="675120" cy="3846133"/>
          </a:xfrm>
          <a:prstGeom prst="bentConnector3">
            <a:avLst>
              <a:gd name="adj1" fmla="val 56702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a gomito 97">
            <a:extLst>
              <a:ext uri="{FF2B5EF4-FFF2-40B4-BE49-F238E27FC236}">
                <a16:creationId xmlns:a16="http://schemas.microsoft.com/office/drawing/2014/main" id="{927D3FF3-5A2E-B7D0-7AA6-442C3B30DFF4}"/>
              </a:ext>
            </a:extLst>
          </p:cNvPr>
          <p:cNvCxnSpPr>
            <a:cxnSpLocks/>
            <a:stCxn id="11" idx="3"/>
            <a:endCxn id="67" idx="1"/>
          </p:cNvCxnSpPr>
          <p:nvPr/>
        </p:nvCxnSpPr>
        <p:spPr>
          <a:xfrm>
            <a:off x="3127288" y="5682774"/>
            <a:ext cx="2091290" cy="0"/>
          </a:xfrm>
          <a:prstGeom prst="straightConnector1">
            <a:avLst/>
          </a:prstGeom>
          <a:ln w="254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a gomito 97">
            <a:extLst>
              <a:ext uri="{FF2B5EF4-FFF2-40B4-BE49-F238E27FC236}">
                <a16:creationId xmlns:a16="http://schemas.microsoft.com/office/drawing/2014/main" id="{01E03EEE-0D4E-35E6-ACCD-A04BD3E2FDEE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>
            <a:off x="6096000" y="2473192"/>
            <a:ext cx="12700" cy="7692265"/>
          </a:xfrm>
          <a:prstGeom prst="bentConnector3">
            <a:avLst>
              <a:gd name="adj1" fmla="val 2325000"/>
            </a:avLst>
          </a:prstGeom>
          <a:ln w="254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a gomito 97">
            <a:extLst>
              <a:ext uri="{FF2B5EF4-FFF2-40B4-BE49-F238E27FC236}">
                <a16:creationId xmlns:a16="http://schemas.microsoft.com/office/drawing/2014/main" id="{64015E9F-FFD0-4EF4-5B75-1EE4223D1038}"/>
              </a:ext>
            </a:extLst>
          </p:cNvPr>
          <p:cNvCxnSpPr>
            <a:cxnSpLocks/>
            <a:stCxn id="1107" idx="3"/>
            <a:endCxn id="88" idx="1"/>
          </p:cNvCxnSpPr>
          <p:nvPr/>
        </p:nvCxnSpPr>
        <p:spPr>
          <a:xfrm>
            <a:off x="1399110" y="2664614"/>
            <a:ext cx="890027" cy="1946"/>
          </a:xfrm>
          <a:prstGeom prst="straightConnector1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46B55A0-4506-3CDB-CA1A-C5402104D71C}"/>
              </a:ext>
            </a:extLst>
          </p:cNvPr>
          <p:cNvSpPr txBox="1"/>
          <p:nvPr/>
        </p:nvSpPr>
        <p:spPr>
          <a:xfrm>
            <a:off x="1387149" y="5954875"/>
            <a:ext cx="1725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300" dirty="0"/>
              <a:t>EVENT</a:t>
            </a:r>
            <a:r>
              <a:rPr lang="en-US" sz="1100" spc="300" dirty="0"/>
              <a:t> SERVER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59592BEA-02CB-0C2C-AA52-480A8962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65" y="5249661"/>
            <a:ext cx="650204" cy="57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B6DFC06D-C438-F74D-C38D-E06870434DB1}"/>
              </a:ext>
            </a:extLst>
          </p:cNvPr>
          <p:cNvGrpSpPr/>
          <p:nvPr/>
        </p:nvGrpSpPr>
        <p:grpSpPr>
          <a:xfrm>
            <a:off x="9064711" y="5046224"/>
            <a:ext cx="1754842" cy="1273100"/>
            <a:chOff x="5230068" y="3731937"/>
            <a:chExt cx="1754842" cy="1273100"/>
          </a:xfrm>
        </p:grpSpPr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343C8BAB-B75E-23BE-483E-113A4542B554}"/>
                </a:ext>
              </a:extLst>
            </p:cNvPr>
            <p:cNvSpPr/>
            <p:nvPr/>
          </p:nvSpPr>
          <p:spPr>
            <a:xfrm>
              <a:off x="5230068" y="3731937"/>
              <a:ext cx="1754842" cy="1273100"/>
            </a:xfrm>
            <a:prstGeom prst="roundRect">
              <a:avLst>
                <a:gd name="adj" fmla="val 7027"/>
              </a:avLst>
            </a:prstGeom>
            <a:solidFill>
              <a:srgbClr val="F2E8C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798D398-4815-CF19-B3D9-4331FF5FB5EE}"/>
                </a:ext>
              </a:extLst>
            </p:cNvPr>
            <p:cNvSpPr txBox="1"/>
            <p:nvPr/>
          </p:nvSpPr>
          <p:spPr>
            <a:xfrm>
              <a:off x="5244771" y="4640588"/>
              <a:ext cx="1725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dirty="0"/>
                <a:t>EVENT</a:t>
              </a:r>
              <a:r>
                <a:rPr lang="en-US" sz="1100" spc="300" dirty="0"/>
                <a:t> SERVER</a:t>
              </a:r>
            </a:p>
          </p:txBody>
        </p:sp>
        <p:pic>
          <p:nvPicPr>
            <p:cNvPr id="19" name="Picture 12">
              <a:extLst>
                <a:ext uri="{FF2B5EF4-FFF2-40B4-BE49-F238E27FC236}">
                  <a16:creationId xmlns:a16="http://schemas.microsoft.com/office/drawing/2014/main" id="{204D14C9-9773-6A30-9782-9234A63AE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387" y="3935374"/>
              <a:ext cx="650204" cy="570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Connettore a gomito 97">
            <a:extLst>
              <a:ext uri="{FF2B5EF4-FFF2-40B4-BE49-F238E27FC236}">
                <a16:creationId xmlns:a16="http://schemas.microsoft.com/office/drawing/2014/main" id="{0D3E7AEF-F30B-D29F-12E7-9D98FB51E74B}"/>
              </a:ext>
            </a:extLst>
          </p:cNvPr>
          <p:cNvCxnSpPr>
            <a:cxnSpLocks/>
            <a:stCxn id="67" idx="3"/>
            <a:endCxn id="17" idx="1"/>
          </p:cNvCxnSpPr>
          <p:nvPr/>
        </p:nvCxnSpPr>
        <p:spPr>
          <a:xfrm>
            <a:off x="6973420" y="5682774"/>
            <a:ext cx="2091291" cy="0"/>
          </a:xfrm>
          <a:prstGeom prst="straightConnector1">
            <a:avLst/>
          </a:prstGeom>
          <a:ln w="254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97">
            <a:extLst>
              <a:ext uri="{FF2B5EF4-FFF2-40B4-BE49-F238E27FC236}">
                <a16:creationId xmlns:a16="http://schemas.microsoft.com/office/drawing/2014/main" id="{AEA5D4DF-33A7-1161-3683-68B86B4B5E30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3929695" y="2665750"/>
            <a:ext cx="1036784" cy="810"/>
          </a:xfrm>
          <a:prstGeom prst="straightConnector1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a gomito 1034">
            <a:extLst>
              <a:ext uri="{FF2B5EF4-FFF2-40B4-BE49-F238E27FC236}">
                <a16:creationId xmlns:a16="http://schemas.microsoft.com/office/drawing/2014/main" id="{073DFA3C-0DA2-D591-0406-76153E0E49DF}"/>
              </a:ext>
            </a:extLst>
          </p:cNvPr>
          <p:cNvCxnSpPr>
            <a:cxnSpLocks/>
            <a:stCxn id="92" idx="2"/>
            <a:endCxn id="67" idx="0"/>
          </p:cNvCxnSpPr>
          <p:nvPr/>
        </p:nvCxnSpPr>
        <p:spPr>
          <a:xfrm rot="5400000">
            <a:off x="5758440" y="4708664"/>
            <a:ext cx="67512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a gomito 1037">
            <a:extLst>
              <a:ext uri="{FF2B5EF4-FFF2-40B4-BE49-F238E27FC236}">
                <a16:creationId xmlns:a16="http://schemas.microsoft.com/office/drawing/2014/main" id="{94CE71C2-EFD4-4A8A-0D58-27E12BCE498A}"/>
              </a:ext>
            </a:extLst>
          </p:cNvPr>
          <p:cNvCxnSpPr>
            <a:cxnSpLocks/>
            <a:stCxn id="92" idx="2"/>
            <a:endCxn id="17" idx="0"/>
          </p:cNvCxnSpPr>
          <p:nvPr/>
        </p:nvCxnSpPr>
        <p:spPr>
          <a:xfrm rot="16200000" flipH="1">
            <a:off x="7681506" y="2785598"/>
            <a:ext cx="675120" cy="3846132"/>
          </a:xfrm>
          <a:prstGeom prst="bentConnector3">
            <a:avLst>
              <a:gd name="adj1" fmla="val 57054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59ABFF16-1297-C2D6-9441-1801968028D6}"/>
              </a:ext>
            </a:extLst>
          </p:cNvPr>
          <p:cNvGrpSpPr/>
          <p:nvPr/>
        </p:nvGrpSpPr>
        <p:grpSpPr>
          <a:xfrm>
            <a:off x="9178995" y="1717514"/>
            <a:ext cx="1640558" cy="1898099"/>
            <a:chOff x="6273241" y="1459644"/>
            <a:chExt cx="1640558" cy="1898099"/>
          </a:xfrm>
        </p:grpSpPr>
        <p:sp>
          <p:nvSpPr>
            <p:cNvPr id="34" name="Rettangolo con angoli arrotondati 33">
              <a:extLst>
                <a:ext uri="{FF2B5EF4-FFF2-40B4-BE49-F238E27FC236}">
                  <a16:creationId xmlns:a16="http://schemas.microsoft.com/office/drawing/2014/main" id="{CE1FF63A-1D2A-17AF-183C-5F38D2E37BCE}"/>
                </a:ext>
              </a:extLst>
            </p:cNvPr>
            <p:cNvSpPr/>
            <p:nvPr/>
          </p:nvSpPr>
          <p:spPr>
            <a:xfrm>
              <a:off x="6273241" y="1459644"/>
              <a:ext cx="1640558" cy="1898099"/>
            </a:xfrm>
            <a:prstGeom prst="roundRect">
              <a:avLst>
                <a:gd name="adj" fmla="val 7027"/>
              </a:avLst>
            </a:prstGeom>
            <a:solidFill>
              <a:srgbClr val="F2E8C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030" name="Picture 6" descr="Scarica MySQL 8.0.40 per Windows - Filehippo.com">
              <a:extLst>
                <a:ext uri="{FF2B5EF4-FFF2-40B4-BE49-F238E27FC236}">
                  <a16:creationId xmlns:a16="http://schemas.microsoft.com/office/drawing/2014/main" id="{311F10F9-5090-ACCA-0687-AA1273CD8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0608" y="1668178"/>
              <a:ext cx="1142013" cy="114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934AF77B-9BB5-E3B7-B47D-AD937E685FCE}"/>
                </a:ext>
              </a:extLst>
            </p:cNvPr>
            <p:cNvSpPr txBox="1"/>
            <p:nvPr/>
          </p:nvSpPr>
          <p:spPr>
            <a:xfrm>
              <a:off x="6522514" y="2978603"/>
              <a:ext cx="11420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/>
                <a:t>DATABASE</a:t>
              </a:r>
            </a:p>
          </p:txBody>
        </p:sp>
      </p:grp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D5C6EEF8-64F6-6560-D2CF-9BD87A9DD58C}"/>
              </a:ext>
            </a:extLst>
          </p:cNvPr>
          <p:cNvSpPr txBox="1"/>
          <p:nvPr/>
        </p:nvSpPr>
        <p:spPr>
          <a:xfrm>
            <a:off x="2538410" y="3236469"/>
            <a:ext cx="1142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/>
              <a:t>WEBAPP</a:t>
            </a:r>
          </a:p>
        </p:txBody>
      </p:sp>
      <p:sp>
        <p:nvSpPr>
          <p:cNvPr id="92" name="Rettangolo con angoli arrotondati 91">
            <a:extLst>
              <a:ext uri="{FF2B5EF4-FFF2-40B4-BE49-F238E27FC236}">
                <a16:creationId xmlns:a16="http://schemas.microsoft.com/office/drawing/2014/main" id="{98F77A7B-BE55-BE03-8335-E18672E567BA}"/>
              </a:ext>
            </a:extLst>
          </p:cNvPr>
          <p:cNvSpPr/>
          <p:nvPr/>
        </p:nvSpPr>
        <p:spPr>
          <a:xfrm>
            <a:off x="4966479" y="960396"/>
            <a:ext cx="2259042" cy="3410708"/>
          </a:xfrm>
          <a:prstGeom prst="roundRect">
            <a:avLst>
              <a:gd name="adj" fmla="val 702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31BFD107-C519-28A9-5D1F-245D89FFA483}"/>
              </a:ext>
            </a:extLst>
          </p:cNvPr>
          <p:cNvSpPr txBox="1"/>
          <p:nvPr/>
        </p:nvSpPr>
        <p:spPr>
          <a:xfrm>
            <a:off x="5524994" y="2775823"/>
            <a:ext cx="1142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chemeClr val="bg1"/>
                </a:solidFill>
              </a:rPr>
              <a:t>BACKEND</a:t>
            </a:r>
          </a:p>
        </p:txBody>
      </p: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339E7AB1-F22C-9FE6-11C6-BEC1E99D3078}"/>
              </a:ext>
            </a:extLst>
          </p:cNvPr>
          <p:cNvGrpSpPr/>
          <p:nvPr/>
        </p:nvGrpSpPr>
        <p:grpSpPr>
          <a:xfrm>
            <a:off x="5524994" y="3151805"/>
            <a:ext cx="1142013" cy="925829"/>
            <a:chOff x="5730609" y="2043324"/>
            <a:chExt cx="1142013" cy="925829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23E9BF2D-E06D-A3D0-6F62-FC83005EF45B}"/>
                </a:ext>
              </a:extLst>
            </p:cNvPr>
            <p:cNvSpPr/>
            <p:nvPr/>
          </p:nvSpPr>
          <p:spPr>
            <a:xfrm>
              <a:off x="5730609" y="2043324"/>
              <a:ext cx="1142013" cy="925829"/>
            </a:xfrm>
            <a:prstGeom prst="roundRect">
              <a:avLst>
                <a:gd name="adj" fmla="val 7027"/>
              </a:avLst>
            </a:prstGeom>
            <a:solidFill>
              <a:srgbClr val="F2E8C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" name="Picture 12">
              <a:extLst>
                <a:ext uri="{FF2B5EF4-FFF2-40B4-BE49-F238E27FC236}">
                  <a16:creationId xmlns:a16="http://schemas.microsoft.com/office/drawing/2014/main" id="{CB649B10-16D9-BA88-7231-681FDDDAB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513" y="2220783"/>
              <a:ext cx="650204" cy="570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C6BB6FB6-707F-D3A3-F8B3-DDA6BC273914}"/>
              </a:ext>
            </a:extLst>
          </p:cNvPr>
          <p:cNvGrpSpPr/>
          <p:nvPr/>
        </p:nvGrpSpPr>
        <p:grpSpPr>
          <a:xfrm>
            <a:off x="5524994" y="1167647"/>
            <a:ext cx="1142013" cy="1493804"/>
            <a:chOff x="5730609" y="232944"/>
            <a:chExt cx="1142013" cy="1493804"/>
          </a:xfrm>
        </p:grpSpPr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74179283-994E-E2D1-762D-7D13C4C2F2C3}"/>
                </a:ext>
              </a:extLst>
            </p:cNvPr>
            <p:cNvSpPr/>
            <p:nvPr/>
          </p:nvSpPr>
          <p:spPr>
            <a:xfrm>
              <a:off x="5730609" y="232944"/>
              <a:ext cx="1142013" cy="1493804"/>
            </a:xfrm>
            <a:prstGeom prst="roundRect">
              <a:avLst>
                <a:gd name="adj" fmla="val 7027"/>
              </a:avLst>
            </a:prstGeom>
            <a:solidFill>
              <a:srgbClr val="F2E8C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94" name="Picture 14" descr="Java (programming language) - Wikipedia">
              <a:extLst>
                <a:ext uri="{FF2B5EF4-FFF2-40B4-BE49-F238E27FC236}">
                  <a16:creationId xmlns:a16="http://schemas.microsoft.com/office/drawing/2014/main" id="{CAD6D155-8DFC-43B0-7D4A-BEA10011F1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6505" y="328709"/>
              <a:ext cx="710221" cy="130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Ovale 52">
            <a:extLst>
              <a:ext uri="{FF2B5EF4-FFF2-40B4-BE49-F238E27FC236}">
                <a16:creationId xmlns:a16="http://schemas.microsoft.com/office/drawing/2014/main" id="{26197B20-9859-E95F-88B7-33FBFEF9B1EC}"/>
              </a:ext>
            </a:extLst>
          </p:cNvPr>
          <p:cNvSpPr/>
          <p:nvPr/>
        </p:nvSpPr>
        <p:spPr>
          <a:xfrm>
            <a:off x="4927230" y="2626092"/>
            <a:ext cx="79317" cy="793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a gomito 122">
            <a:extLst>
              <a:ext uri="{FF2B5EF4-FFF2-40B4-BE49-F238E27FC236}">
                <a16:creationId xmlns:a16="http://schemas.microsoft.com/office/drawing/2014/main" id="{8BE32B87-7AE5-2EDB-454E-2D7329B5BD3F}"/>
              </a:ext>
            </a:extLst>
          </p:cNvPr>
          <p:cNvCxnSpPr>
            <a:cxnSpLocks/>
            <a:stCxn id="92" idx="1"/>
            <a:endCxn id="31" idx="1"/>
          </p:cNvCxnSpPr>
          <p:nvPr/>
        </p:nvCxnSpPr>
        <p:spPr>
          <a:xfrm rot="10800000" flipH="1">
            <a:off x="4966478" y="1914550"/>
            <a:ext cx="558515" cy="751201"/>
          </a:xfrm>
          <a:prstGeom prst="bentConnector3">
            <a:avLst>
              <a:gd name="adj1" fmla="val 48955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a gomito 126">
            <a:extLst>
              <a:ext uri="{FF2B5EF4-FFF2-40B4-BE49-F238E27FC236}">
                <a16:creationId xmlns:a16="http://schemas.microsoft.com/office/drawing/2014/main" id="{CD38BBC1-7703-E63A-9CC7-6560C49FCF09}"/>
              </a:ext>
            </a:extLst>
          </p:cNvPr>
          <p:cNvCxnSpPr>
            <a:cxnSpLocks/>
            <a:stCxn id="92" idx="3"/>
            <a:endCxn id="31" idx="3"/>
          </p:cNvCxnSpPr>
          <p:nvPr/>
        </p:nvCxnSpPr>
        <p:spPr>
          <a:xfrm flipH="1" flipV="1">
            <a:off x="6667007" y="1914549"/>
            <a:ext cx="558514" cy="751201"/>
          </a:xfrm>
          <a:prstGeom prst="bentConnector3">
            <a:avLst>
              <a:gd name="adj1" fmla="val 50561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Connettore a gomito 1026">
            <a:extLst>
              <a:ext uri="{FF2B5EF4-FFF2-40B4-BE49-F238E27FC236}">
                <a16:creationId xmlns:a16="http://schemas.microsoft.com/office/drawing/2014/main" id="{C5C892A8-C4B2-B633-9E04-387E69ACA91B}"/>
              </a:ext>
            </a:extLst>
          </p:cNvPr>
          <p:cNvCxnSpPr>
            <a:cxnSpLocks/>
            <a:stCxn id="92" idx="2"/>
            <a:endCxn id="27" idx="2"/>
          </p:cNvCxnSpPr>
          <p:nvPr/>
        </p:nvCxnSpPr>
        <p:spPr>
          <a:xfrm rot="5400000" flipH="1" flipV="1">
            <a:off x="5949265" y="4224368"/>
            <a:ext cx="293470" cy="1"/>
          </a:xfrm>
          <a:prstGeom prst="bentConnector3">
            <a:avLst>
              <a:gd name="adj1" fmla="val -7789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3" name="Ovale 1072">
            <a:extLst>
              <a:ext uri="{FF2B5EF4-FFF2-40B4-BE49-F238E27FC236}">
                <a16:creationId xmlns:a16="http://schemas.microsoft.com/office/drawing/2014/main" id="{E4156206-8B92-B39C-0D0D-95EDBC9DC1E0}"/>
              </a:ext>
            </a:extLst>
          </p:cNvPr>
          <p:cNvSpPr/>
          <p:nvPr/>
        </p:nvSpPr>
        <p:spPr>
          <a:xfrm>
            <a:off x="7185453" y="2629719"/>
            <a:ext cx="79317" cy="793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0" name="Ovale 1089">
            <a:extLst>
              <a:ext uri="{FF2B5EF4-FFF2-40B4-BE49-F238E27FC236}">
                <a16:creationId xmlns:a16="http://schemas.microsoft.com/office/drawing/2014/main" id="{F9E78E76-4135-A93B-6057-8E094DEFB674}"/>
              </a:ext>
            </a:extLst>
          </p:cNvPr>
          <p:cNvSpPr/>
          <p:nvPr/>
        </p:nvSpPr>
        <p:spPr>
          <a:xfrm>
            <a:off x="6055933" y="4331509"/>
            <a:ext cx="79317" cy="793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109" name="Gruppo 1108">
            <a:extLst>
              <a:ext uri="{FF2B5EF4-FFF2-40B4-BE49-F238E27FC236}">
                <a16:creationId xmlns:a16="http://schemas.microsoft.com/office/drawing/2014/main" id="{41C592B2-7D69-1639-47C7-E243E5502FE1}"/>
              </a:ext>
            </a:extLst>
          </p:cNvPr>
          <p:cNvGrpSpPr/>
          <p:nvPr/>
        </p:nvGrpSpPr>
        <p:grpSpPr>
          <a:xfrm>
            <a:off x="566772" y="2245070"/>
            <a:ext cx="904130" cy="839088"/>
            <a:chOff x="3079492" y="150192"/>
            <a:chExt cx="973716" cy="903668"/>
          </a:xfrm>
        </p:grpSpPr>
        <p:sp>
          <p:nvSpPr>
            <p:cNvPr id="1105" name="CasellaDiTesto 1104">
              <a:extLst>
                <a:ext uri="{FF2B5EF4-FFF2-40B4-BE49-F238E27FC236}">
                  <a16:creationId xmlns:a16="http://schemas.microsoft.com/office/drawing/2014/main" id="{4DF304B2-2809-3537-1C47-74C1A34D5459}"/>
                </a:ext>
              </a:extLst>
            </p:cNvPr>
            <p:cNvSpPr txBox="1"/>
            <p:nvPr/>
          </p:nvSpPr>
          <p:spPr>
            <a:xfrm>
              <a:off x="3079492" y="751563"/>
              <a:ext cx="973716" cy="256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50" spc="300" dirty="0">
                  <a:solidFill>
                    <a:schemeClr val="bg1"/>
                  </a:solidFill>
                </a:rPr>
                <a:t>USER</a:t>
              </a:r>
            </a:p>
          </p:txBody>
        </p:sp>
        <p:sp>
          <p:nvSpPr>
            <p:cNvPr id="1107" name="Rettangolo con angoli arrotondati 1106">
              <a:extLst>
                <a:ext uri="{FF2B5EF4-FFF2-40B4-BE49-F238E27FC236}">
                  <a16:creationId xmlns:a16="http://schemas.microsoft.com/office/drawing/2014/main" id="{B03C5CCF-66DC-FE18-A07C-0181D9C65A8D}"/>
                </a:ext>
              </a:extLst>
            </p:cNvPr>
            <p:cNvSpPr/>
            <p:nvPr/>
          </p:nvSpPr>
          <p:spPr>
            <a:xfrm>
              <a:off x="3143132" y="150192"/>
              <a:ext cx="832759" cy="903668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08" name="Elemento grafico 1107" descr="Utente con riempimento a tinta unita">
              <a:extLst>
                <a:ext uri="{FF2B5EF4-FFF2-40B4-BE49-F238E27FC236}">
                  <a16:creationId xmlns:a16="http://schemas.microsoft.com/office/drawing/2014/main" id="{B7F6316B-617D-2C19-B17D-D12ACF11F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80676" y="212540"/>
              <a:ext cx="571349" cy="571349"/>
            </a:xfrm>
            <a:prstGeom prst="rect">
              <a:avLst/>
            </a:prstGeom>
          </p:spPr>
        </p:pic>
      </p:grp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207F1A2-2FF3-8DCB-415C-27CEE21C0DE6}"/>
              </a:ext>
            </a:extLst>
          </p:cNvPr>
          <p:cNvSpPr txBox="1"/>
          <p:nvPr/>
        </p:nvSpPr>
        <p:spPr>
          <a:xfrm>
            <a:off x="2902604" y="235703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ARCHITECTURE </a:t>
            </a:r>
            <a:r>
              <a:rPr lang="en-US" sz="2000" spc="300" dirty="0">
                <a:solidFill>
                  <a:srgbClr val="F2E8CF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55294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1874</Words>
  <Application>Microsoft Office PowerPoint</Application>
  <PresentationFormat>Widescreen</PresentationFormat>
  <Paragraphs>303</Paragraphs>
  <Slides>25</Slides>
  <Notes>22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Aptos</vt:lpstr>
      <vt:lpstr>Arial</vt:lpstr>
      <vt:lpstr>Cascadia Mono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45</cp:revision>
  <dcterms:created xsi:type="dcterms:W3CDTF">2024-07-20T20:01:06Z</dcterms:created>
  <dcterms:modified xsi:type="dcterms:W3CDTF">2025-02-22T19:18:54Z</dcterms:modified>
</cp:coreProperties>
</file>