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22" r:id="rId2"/>
    <p:sldId id="423" r:id="rId3"/>
    <p:sldId id="424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>
        <p:scale>
          <a:sx n="100" d="100"/>
          <a:sy n="100" d="100"/>
        </p:scale>
        <p:origin x="24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C4CA6-9B1B-4F0C-9FFF-DEDE97ABB005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61689-0D25-496A-B397-EFE0BDF43F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79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C572-CE42-4EFD-8ED8-F4F3E80DF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35C4E9B-2429-043F-A2B0-2CA3680DE6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87F060B-36DF-7225-1793-055B022A1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FE9B55-837C-15BA-F5F0-21C3ABA56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8311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0AEFD-2A82-C663-0D2D-D025DD95D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86D13F7-A983-6F1C-73D4-5058D7254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0FD00DE-CD2D-AFE8-DD61-CF6FE38FF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05017B-AF40-C5F7-37E3-779FCBC1E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54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9224E-ADE0-DB2A-0378-0DAAC6E4F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3BBB30F-2C7D-28D6-6ECE-C60975EE9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92EA47-ADB5-B136-8439-CC586BCD6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633FD4-49AF-8C3B-298A-B27F9577E4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51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7B11DB-7E1A-CB64-3B0D-E933AC5F7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AD592E2-543E-48B3-9AB2-449991AE1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957710-6868-F735-108F-FA334146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080CFC-3901-7DF6-5470-34E7A612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1D5122-7A95-CB00-3B4E-36C33456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836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15CC2-FD0F-5FD5-7469-D78A9C2F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BEE5B7-E72E-771A-69AA-35B8DF4A0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3DB73E-52A8-CC42-7C3A-A9F6A05C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F4543-ED5A-8FB3-118B-108D8814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4D8D9F-0A92-DCE1-12C3-49115A4F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20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1C6953-8B49-F427-AC77-980A72B75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4421A3-B0CF-7D6D-FE10-815156B5D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B99A92-F8BB-4D41-F718-E83AC03C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8FF13E-54D1-7B11-AD70-53257EB1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220655-20B4-C9A6-CAAE-09F02F7A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40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2ED67-030E-5B52-5DD3-FC98E7BF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95184D-A39F-77FF-2F5E-0AF38A88D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138AF8-5798-385C-9BFE-70D97E97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901EE5-98C4-2A65-4590-4D6F2A50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A3B09-7500-181C-1552-56C1AA67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32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C20A1-4E78-842B-A7BC-2B033C4C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625F04-6EEA-4A86-5ACF-26AC2EBC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107E14-D571-A8F4-7F0F-F369CF7C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62B383-3B03-874E-BCE7-CFF75508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F18D57-F21A-F201-CBF9-85C0A348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32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8DC77-BBC6-1FB7-AF95-686BCFFD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BD28D4-C75F-A26B-72E6-DA241CF06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EC5BEA-3B25-AF67-46F7-13043EE0A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401CF9-D8C3-94F2-4F87-1F2F2164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92CBD3-D470-474A-F6BD-4A6448F3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0D8ED8-66F8-A506-872A-14182EBB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586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DA3D5-3F5B-920D-01F5-472D7F1B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83298A-4A1B-3E28-3EAA-687C61851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135EE3-64DE-DBDC-D4A3-87554DEF5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0542B1-0F0F-980D-B537-68593160D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1239996-8842-0E83-BAC6-F1F0D9B04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B28BE9B-FD94-30A1-B23A-D5BA743D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E2CC030-242B-3E05-C723-B2A396E0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D2FBF1-DAA3-732A-7F8A-F55CFE4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28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67A7AE-F8BC-CA9F-7AEF-CD67A29D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7E90FD-A872-9437-1699-973D8437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A6AC2D-F741-B8DC-A2B7-745AB202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C0BE4C-5298-F6AA-F6E5-3887D4B7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19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9FBE70E-7981-D7EC-EA15-BFE24AF5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690A0-7D95-00F9-BEAB-65AB1B06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FD4120-F46B-ABEB-C282-25746B50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06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F4A72-2CDB-9B01-EEF7-FAF74290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E719BE-EFC0-6B17-35AF-5128C3D96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5C79C3-6054-8A53-6697-B429A690E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85FC6B-B861-2D9A-0CC5-455038F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7F4F6E-8912-BC0D-A92B-BE9A6988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3835F3-DC71-D74B-1802-B06C6092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33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72980D-37BE-FC69-3D74-6AAE769E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A22C85-3E22-79A3-A41F-43A6D6A26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E0A6F7-71BC-D812-7654-13FF4244A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8F43EA-81A2-F483-B3AC-663C31B8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6643-886D-42B6-B482-F62DA2585170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7F18C4-F941-02E5-290A-69FB9AB6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217B62-551A-794A-7275-FD9E7EA4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675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09A5C4B-119B-A6F9-16CB-395B1DD1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F2EC57-05B2-7F55-E3BE-3896D4A8E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9AF29A-0A46-5DDC-534E-BF1B81889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96643-886D-42B6-B482-F62DA2585170}" type="datetimeFigureOut">
              <a:rPr lang="it-IT" smtClean="0"/>
              <a:t>27/01/2025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608732-E8DB-E39C-6B8C-3B54C7C7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97F37A-32F8-6D84-58D8-2F325BBCA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AB5E35-AD1A-47BF-8D6F-17E7870FBC6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34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3CA66-3623-4715-B3C7-2BB80404A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0612B7-D024-FBA9-29F9-B5F5B4BEA500}"/>
              </a:ext>
            </a:extLst>
          </p:cNvPr>
          <p:cNvSpPr txBox="1"/>
          <p:nvPr/>
        </p:nvSpPr>
        <p:spPr>
          <a:xfrm>
            <a:off x="4082554" y="343292"/>
            <a:ext cx="40268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/>
              <a:t>SYSTEM </a:t>
            </a:r>
            <a:r>
              <a:rPr lang="en-US" sz="1600" b="1" spc="300" dirty="0"/>
              <a:t>ARCHITECTURE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5B81763C-49C7-14AF-CA87-F8582DC1D2A8}"/>
              </a:ext>
            </a:extLst>
          </p:cNvPr>
          <p:cNvGrpSpPr/>
          <p:nvPr/>
        </p:nvGrpSpPr>
        <p:grpSpPr>
          <a:xfrm>
            <a:off x="964503" y="1378227"/>
            <a:ext cx="1299346" cy="1205871"/>
            <a:chOff x="4511797" y="895979"/>
            <a:chExt cx="1299346" cy="1205871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837CDF7D-64C1-CFF0-B84A-1D094434057E}"/>
                </a:ext>
              </a:extLst>
            </p:cNvPr>
            <p:cNvSpPr txBox="1"/>
            <p:nvPr/>
          </p:nvSpPr>
          <p:spPr>
            <a:xfrm>
              <a:off x="4511797" y="1772258"/>
              <a:ext cx="1299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/>
                <a:t>USER</a:t>
              </a:r>
            </a:p>
          </p:txBody>
        </p: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1C522E8F-144A-A682-1841-F33DF1B4519F}"/>
                </a:ext>
              </a:extLst>
            </p:cNvPr>
            <p:cNvGrpSpPr/>
            <p:nvPr/>
          </p:nvGrpSpPr>
          <p:grpSpPr>
            <a:xfrm>
              <a:off x="4605845" y="895979"/>
              <a:ext cx="1111250" cy="1205871"/>
              <a:chOff x="4337295" y="895979"/>
              <a:chExt cx="1111250" cy="1205871"/>
            </a:xfrm>
          </p:grpSpPr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57FEE097-33A3-25FB-AED2-57FFDA04870C}"/>
                  </a:ext>
                </a:extLst>
              </p:cNvPr>
              <p:cNvSpPr/>
              <p:nvPr/>
            </p:nvSpPr>
            <p:spPr>
              <a:xfrm>
                <a:off x="4337295" y="895979"/>
                <a:ext cx="1111250" cy="1205871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8" name="Elemento grafico 17" descr="Utente con riempimento a tinta unita">
                <a:extLst>
                  <a:ext uri="{FF2B5EF4-FFF2-40B4-BE49-F238E27FC236}">
                    <a16:creationId xmlns:a16="http://schemas.microsoft.com/office/drawing/2014/main" id="{0519A63B-E536-BD06-99F0-38BFD6884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11711" y="979177"/>
                <a:ext cx="762419" cy="762419"/>
              </a:xfrm>
              <a:prstGeom prst="rect">
                <a:avLst/>
              </a:prstGeom>
            </p:spPr>
          </p:pic>
        </p:grp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4B445B50-9BB8-69EE-DDA0-B0316D98062D}"/>
              </a:ext>
            </a:extLst>
          </p:cNvPr>
          <p:cNvGrpSpPr/>
          <p:nvPr/>
        </p:nvGrpSpPr>
        <p:grpSpPr>
          <a:xfrm>
            <a:off x="5272380" y="1032113"/>
            <a:ext cx="1640558" cy="1898099"/>
            <a:chOff x="5198480" y="1216809"/>
            <a:chExt cx="1640558" cy="1898099"/>
          </a:xfrm>
        </p:grpSpPr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B78EDDFF-8AEB-D8A1-512C-300D649C4876}"/>
                </a:ext>
              </a:extLst>
            </p:cNvPr>
            <p:cNvSpPr txBox="1"/>
            <p:nvPr/>
          </p:nvSpPr>
          <p:spPr>
            <a:xfrm>
              <a:off x="5447753" y="2735768"/>
              <a:ext cx="1142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/>
                <a:t>WEBAPP</a:t>
              </a:r>
            </a:p>
          </p:txBody>
        </p:sp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0A9B6400-D5B2-5783-24F3-3E67BB16F6D8}"/>
                </a:ext>
              </a:extLst>
            </p:cNvPr>
            <p:cNvSpPr/>
            <p:nvPr/>
          </p:nvSpPr>
          <p:spPr>
            <a:xfrm>
              <a:off x="5198480" y="1216809"/>
              <a:ext cx="1640558" cy="189809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026" name="Picture 2" descr="What is Tomcat? Everything You Need to Know">
              <a:extLst>
                <a:ext uri="{FF2B5EF4-FFF2-40B4-BE49-F238E27FC236}">
                  <a16:creationId xmlns:a16="http://schemas.microsoft.com/office/drawing/2014/main" id="{0B4602FD-C662-12B3-D180-20E2B63742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53" t="7743" r="28641" b="8554"/>
            <a:stretch/>
          </p:blipFill>
          <p:spPr bwMode="auto">
            <a:xfrm>
              <a:off x="5398117" y="1347075"/>
              <a:ext cx="1241283" cy="1304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388E2BC2-627F-F229-FA40-7EBD3833E2EF}"/>
              </a:ext>
            </a:extLst>
          </p:cNvPr>
          <p:cNvGrpSpPr/>
          <p:nvPr/>
        </p:nvGrpSpPr>
        <p:grpSpPr>
          <a:xfrm>
            <a:off x="9502466" y="478259"/>
            <a:ext cx="1640558" cy="1898099"/>
            <a:chOff x="6273241" y="1459644"/>
            <a:chExt cx="1640558" cy="1898099"/>
          </a:xfrm>
        </p:grpSpPr>
        <p:pic>
          <p:nvPicPr>
            <p:cNvPr id="1030" name="Picture 6" descr="Scarica MySQL 8.0.40 per Windows - Filehippo.com">
              <a:extLst>
                <a:ext uri="{FF2B5EF4-FFF2-40B4-BE49-F238E27FC236}">
                  <a16:creationId xmlns:a16="http://schemas.microsoft.com/office/drawing/2014/main" id="{E64F3475-2383-091D-7AFA-CC67B59B0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0608" y="1668178"/>
              <a:ext cx="1142013" cy="114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08FED148-5125-A4AC-0FEE-CF1D5ED24CD8}"/>
                </a:ext>
              </a:extLst>
            </p:cNvPr>
            <p:cNvSpPr txBox="1"/>
            <p:nvPr/>
          </p:nvSpPr>
          <p:spPr>
            <a:xfrm>
              <a:off x="6522514" y="2978603"/>
              <a:ext cx="1142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/>
                <a:t>DATABASE</a:t>
              </a:r>
            </a:p>
          </p:txBody>
        </p:sp>
        <p:sp>
          <p:nvSpPr>
            <p:cNvPr id="34" name="Rettangolo con angoli arrotondati 33">
              <a:extLst>
                <a:ext uri="{FF2B5EF4-FFF2-40B4-BE49-F238E27FC236}">
                  <a16:creationId xmlns:a16="http://schemas.microsoft.com/office/drawing/2014/main" id="{5C47049D-6A40-75B0-4A77-A54649AC471E}"/>
                </a:ext>
              </a:extLst>
            </p:cNvPr>
            <p:cNvSpPr/>
            <p:nvPr/>
          </p:nvSpPr>
          <p:spPr>
            <a:xfrm>
              <a:off x="6273241" y="1459644"/>
              <a:ext cx="1640558" cy="189809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B2298057-FD6C-8430-E67E-CCD11074F923}"/>
              </a:ext>
            </a:extLst>
          </p:cNvPr>
          <p:cNvCxnSpPr>
            <a:cxnSpLocks/>
            <a:stCxn id="3" idx="3"/>
            <a:endCxn id="34" idx="1"/>
          </p:cNvCxnSpPr>
          <p:nvPr/>
        </p:nvCxnSpPr>
        <p:spPr>
          <a:xfrm flipV="1">
            <a:off x="6912938" y="1427309"/>
            <a:ext cx="2589528" cy="5538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484DE085-4035-8131-5386-A9A9F513828E}"/>
              </a:ext>
            </a:extLst>
          </p:cNvPr>
          <p:cNvGrpSpPr/>
          <p:nvPr/>
        </p:nvGrpSpPr>
        <p:grpSpPr>
          <a:xfrm>
            <a:off x="1048977" y="3599063"/>
            <a:ext cx="10094047" cy="2559922"/>
            <a:chOff x="1042747" y="3778265"/>
            <a:chExt cx="10094047" cy="2559922"/>
          </a:xfrm>
        </p:grpSpPr>
        <p:grpSp>
          <p:nvGrpSpPr>
            <p:cNvPr id="64" name="Gruppo 63">
              <a:extLst>
                <a:ext uri="{FF2B5EF4-FFF2-40B4-BE49-F238E27FC236}">
                  <a16:creationId xmlns:a16="http://schemas.microsoft.com/office/drawing/2014/main" id="{62901F98-A0BF-E01B-CF6D-EF0DB90A2D8A}"/>
                </a:ext>
              </a:extLst>
            </p:cNvPr>
            <p:cNvGrpSpPr/>
            <p:nvPr/>
          </p:nvGrpSpPr>
          <p:grpSpPr>
            <a:xfrm>
              <a:off x="1042747" y="3778265"/>
              <a:ext cx="2065020" cy="2559922"/>
              <a:chOff x="2453640" y="1863115"/>
              <a:chExt cx="2065020" cy="2559922"/>
            </a:xfrm>
          </p:grpSpPr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6FC9B109-EE09-435F-568F-9B416B26E6D7}"/>
                  </a:ext>
                </a:extLst>
              </p:cNvPr>
              <p:cNvSpPr txBox="1"/>
              <p:nvPr/>
            </p:nvSpPr>
            <p:spPr>
              <a:xfrm>
                <a:off x="2623432" y="3049860"/>
                <a:ext cx="1725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spc="300" dirty="0"/>
                  <a:t>EVENT</a:t>
                </a:r>
                <a:r>
                  <a:rPr lang="en-US" sz="1100" spc="300" dirty="0"/>
                  <a:t> SERVER</a:t>
                </a:r>
              </a:p>
            </p:txBody>
          </p:sp>
          <p:sp>
            <p:nvSpPr>
              <p:cNvPr id="53" name="Rettangolo con angoli arrotondati 52">
                <a:extLst>
                  <a:ext uri="{FF2B5EF4-FFF2-40B4-BE49-F238E27FC236}">
                    <a16:creationId xmlns:a16="http://schemas.microsoft.com/office/drawing/2014/main" id="{4371B922-F26D-A0F6-39C5-164904852F4C}"/>
                  </a:ext>
                </a:extLst>
              </p:cNvPr>
              <p:cNvSpPr/>
              <p:nvPr/>
            </p:nvSpPr>
            <p:spPr>
              <a:xfrm>
                <a:off x="2453640" y="1863115"/>
                <a:ext cx="2065020" cy="2559922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59" name="Gruppo 58">
                <a:extLst>
                  <a:ext uri="{FF2B5EF4-FFF2-40B4-BE49-F238E27FC236}">
                    <a16:creationId xmlns:a16="http://schemas.microsoft.com/office/drawing/2014/main" id="{424C98B4-DB7D-511D-24B6-68129A46407A}"/>
                  </a:ext>
                </a:extLst>
              </p:cNvPr>
              <p:cNvGrpSpPr/>
              <p:nvPr/>
            </p:nvGrpSpPr>
            <p:grpSpPr>
              <a:xfrm>
                <a:off x="2699278" y="2031528"/>
                <a:ext cx="1573745" cy="906706"/>
                <a:chOff x="2443217" y="2031528"/>
                <a:chExt cx="1573745" cy="906706"/>
              </a:xfrm>
            </p:grpSpPr>
            <p:pic>
              <p:nvPicPr>
                <p:cNvPr id="1036" name="Picture 12">
                  <a:extLst>
                    <a:ext uri="{FF2B5EF4-FFF2-40B4-BE49-F238E27FC236}">
                      <a16:creationId xmlns:a16="http://schemas.microsoft.com/office/drawing/2014/main" id="{9D117B00-0B61-9840-0D36-A4032AC6EC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66758" y="2199426"/>
                  <a:ext cx="650204" cy="5709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8" name="Picture 14" descr="Java (programming language) - Wikipedia">
                  <a:extLst>
                    <a:ext uri="{FF2B5EF4-FFF2-40B4-BE49-F238E27FC236}">
                      <a16:creationId xmlns:a16="http://schemas.microsoft.com/office/drawing/2014/main" id="{93485FF7-4761-C8FC-558F-EAE8773B62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3217" y="2031528"/>
                  <a:ext cx="494490" cy="9067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65EAB19D-59DE-4E24-E2FC-CD54D589872A}"/>
                    </a:ext>
                  </a:extLst>
                </p:cNvPr>
                <p:cNvSpPr txBox="1"/>
                <p:nvPr/>
              </p:nvSpPr>
              <p:spPr>
                <a:xfrm>
                  <a:off x="2976884" y="2315604"/>
                  <a:ext cx="3506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spc="300" dirty="0"/>
                    <a:t>+</a:t>
                  </a:r>
                </a:p>
              </p:txBody>
            </p: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98F9ABE6-1D8F-0332-BBC9-22B9B3BE4C34}"/>
                  </a:ext>
                </a:extLst>
              </p:cNvPr>
              <p:cNvGrpSpPr/>
              <p:nvPr/>
            </p:nvGrpSpPr>
            <p:grpSpPr>
              <a:xfrm>
                <a:off x="3069639" y="3438349"/>
                <a:ext cx="833022" cy="801980"/>
                <a:chOff x="1099213" y="2410668"/>
                <a:chExt cx="833022" cy="801980"/>
              </a:xfrm>
            </p:grpSpPr>
            <p:pic>
              <p:nvPicPr>
                <p:cNvPr id="1040" name="Picture 16" descr="Cos'è Redis e a cosa serve">
                  <a:extLst>
                    <a:ext uri="{FF2B5EF4-FFF2-40B4-BE49-F238E27FC236}">
                      <a16:creationId xmlns:a16="http://schemas.microsoft.com/office/drawing/2014/main" id="{B2440A89-7770-87DF-45CF-D41913B94A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5053" y="2530987"/>
                  <a:ext cx="561343" cy="5613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2" name="Rettangolo con angoli arrotondati 61">
                  <a:extLst>
                    <a:ext uri="{FF2B5EF4-FFF2-40B4-BE49-F238E27FC236}">
                      <a16:creationId xmlns:a16="http://schemas.microsoft.com/office/drawing/2014/main" id="{0A76AE7C-483B-1BF0-C70A-2B44A429E4ED}"/>
                    </a:ext>
                  </a:extLst>
                </p:cNvPr>
                <p:cNvSpPr/>
                <p:nvPr/>
              </p:nvSpPr>
              <p:spPr>
                <a:xfrm>
                  <a:off x="1099213" y="2410668"/>
                  <a:ext cx="833022" cy="801980"/>
                </a:xfrm>
                <a:prstGeom prst="roundRect">
                  <a:avLst>
                    <a:gd name="adj" fmla="val 702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grpSp>
          <p:nvGrpSpPr>
            <p:cNvPr id="65" name="Gruppo 64">
              <a:extLst>
                <a:ext uri="{FF2B5EF4-FFF2-40B4-BE49-F238E27FC236}">
                  <a16:creationId xmlns:a16="http://schemas.microsoft.com/office/drawing/2014/main" id="{760DDD85-3C97-8F2D-5449-41126D0BD677}"/>
                </a:ext>
              </a:extLst>
            </p:cNvPr>
            <p:cNvGrpSpPr/>
            <p:nvPr/>
          </p:nvGrpSpPr>
          <p:grpSpPr>
            <a:xfrm>
              <a:off x="5057260" y="3778265"/>
              <a:ext cx="2065020" cy="2559922"/>
              <a:chOff x="2453640" y="1863115"/>
              <a:chExt cx="2065020" cy="2559922"/>
            </a:xfrm>
          </p:grpSpPr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F9AF1B50-871E-9B32-E7D2-6008037B7648}"/>
                  </a:ext>
                </a:extLst>
              </p:cNvPr>
              <p:cNvSpPr txBox="1"/>
              <p:nvPr/>
            </p:nvSpPr>
            <p:spPr>
              <a:xfrm>
                <a:off x="2623432" y="3049860"/>
                <a:ext cx="1725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spc="300" dirty="0"/>
                  <a:t>EVENT</a:t>
                </a:r>
                <a:r>
                  <a:rPr lang="en-US" sz="1100" spc="300" dirty="0"/>
                  <a:t> SERVER</a:t>
                </a:r>
              </a:p>
            </p:txBody>
          </p:sp>
          <p:sp>
            <p:nvSpPr>
              <p:cNvPr id="67" name="Rettangolo con angoli arrotondati 66">
                <a:extLst>
                  <a:ext uri="{FF2B5EF4-FFF2-40B4-BE49-F238E27FC236}">
                    <a16:creationId xmlns:a16="http://schemas.microsoft.com/office/drawing/2014/main" id="{A717B88C-9BA0-28C9-A242-21AC50F61721}"/>
                  </a:ext>
                </a:extLst>
              </p:cNvPr>
              <p:cNvSpPr/>
              <p:nvPr/>
            </p:nvSpPr>
            <p:spPr>
              <a:xfrm>
                <a:off x="2453640" y="1863115"/>
                <a:ext cx="2065020" cy="2559922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02AE61A4-EBA0-F64E-0340-F237E9F242E5}"/>
                  </a:ext>
                </a:extLst>
              </p:cNvPr>
              <p:cNvGrpSpPr/>
              <p:nvPr/>
            </p:nvGrpSpPr>
            <p:grpSpPr>
              <a:xfrm>
                <a:off x="2699278" y="2031528"/>
                <a:ext cx="1573745" cy="906706"/>
                <a:chOff x="2443217" y="2031528"/>
                <a:chExt cx="1573745" cy="906706"/>
              </a:xfrm>
            </p:grpSpPr>
            <p:pic>
              <p:nvPicPr>
                <p:cNvPr id="72" name="Picture 12">
                  <a:extLst>
                    <a:ext uri="{FF2B5EF4-FFF2-40B4-BE49-F238E27FC236}">
                      <a16:creationId xmlns:a16="http://schemas.microsoft.com/office/drawing/2014/main" id="{FDB58D8D-0BD7-6EF4-1D25-CDFA699424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66758" y="2199426"/>
                  <a:ext cx="650204" cy="5709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14" descr="Java (programming language) - Wikipedia">
                  <a:extLst>
                    <a:ext uri="{FF2B5EF4-FFF2-40B4-BE49-F238E27FC236}">
                      <a16:creationId xmlns:a16="http://schemas.microsoft.com/office/drawing/2014/main" id="{6442ED74-6FF7-7959-CFB0-89253D625C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3217" y="2031528"/>
                  <a:ext cx="494490" cy="9067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4" name="CasellaDiTesto 73">
                  <a:extLst>
                    <a:ext uri="{FF2B5EF4-FFF2-40B4-BE49-F238E27FC236}">
                      <a16:creationId xmlns:a16="http://schemas.microsoft.com/office/drawing/2014/main" id="{D2D004E9-3E3D-C4DD-11B9-5D3E60EDE811}"/>
                    </a:ext>
                  </a:extLst>
                </p:cNvPr>
                <p:cNvSpPr txBox="1"/>
                <p:nvPr/>
              </p:nvSpPr>
              <p:spPr>
                <a:xfrm>
                  <a:off x="2976884" y="2315604"/>
                  <a:ext cx="3506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spc="300" dirty="0"/>
                    <a:t>+</a:t>
                  </a:r>
                </a:p>
              </p:txBody>
            </p:sp>
          </p:grpSp>
          <p:grpSp>
            <p:nvGrpSpPr>
              <p:cNvPr id="69" name="Gruppo 68">
                <a:extLst>
                  <a:ext uri="{FF2B5EF4-FFF2-40B4-BE49-F238E27FC236}">
                    <a16:creationId xmlns:a16="http://schemas.microsoft.com/office/drawing/2014/main" id="{FE748C86-557F-DE34-7647-ED62D9B04416}"/>
                  </a:ext>
                </a:extLst>
              </p:cNvPr>
              <p:cNvGrpSpPr/>
              <p:nvPr/>
            </p:nvGrpSpPr>
            <p:grpSpPr>
              <a:xfrm>
                <a:off x="3069639" y="3438349"/>
                <a:ext cx="833022" cy="801980"/>
                <a:chOff x="1099213" y="2410668"/>
                <a:chExt cx="833022" cy="801980"/>
              </a:xfrm>
            </p:grpSpPr>
            <p:pic>
              <p:nvPicPr>
                <p:cNvPr id="70" name="Picture 16" descr="Cos'è Redis e a cosa serve">
                  <a:extLst>
                    <a:ext uri="{FF2B5EF4-FFF2-40B4-BE49-F238E27FC236}">
                      <a16:creationId xmlns:a16="http://schemas.microsoft.com/office/drawing/2014/main" id="{5AF39310-81F0-4668-F049-FFA893DCC1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5053" y="2530987"/>
                  <a:ext cx="561343" cy="5613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1" name="Rettangolo con angoli arrotondati 70">
                  <a:extLst>
                    <a:ext uri="{FF2B5EF4-FFF2-40B4-BE49-F238E27FC236}">
                      <a16:creationId xmlns:a16="http://schemas.microsoft.com/office/drawing/2014/main" id="{086E36FC-B50C-3A56-87C5-89E000DB34C0}"/>
                    </a:ext>
                  </a:extLst>
                </p:cNvPr>
                <p:cNvSpPr/>
                <p:nvPr/>
              </p:nvSpPr>
              <p:spPr>
                <a:xfrm>
                  <a:off x="1099213" y="2410668"/>
                  <a:ext cx="833022" cy="801980"/>
                </a:xfrm>
                <a:prstGeom prst="roundRect">
                  <a:avLst>
                    <a:gd name="adj" fmla="val 702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grpSp>
          <p:nvGrpSpPr>
            <p:cNvPr id="75" name="Gruppo 74">
              <a:extLst>
                <a:ext uri="{FF2B5EF4-FFF2-40B4-BE49-F238E27FC236}">
                  <a16:creationId xmlns:a16="http://schemas.microsoft.com/office/drawing/2014/main" id="{AA85D375-A60A-8461-535D-227192490F9E}"/>
                </a:ext>
              </a:extLst>
            </p:cNvPr>
            <p:cNvGrpSpPr/>
            <p:nvPr/>
          </p:nvGrpSpPr>
          <p:grpSpPr>
            <a:xfrm>
              <a:off x="9071774" y="3778265"/>
              <a:ext cx="2065020" cy="2559922"/>
              <a:chOff x="2453640" y="1863115"/>
              <a:chExt cx="2065020" cy="2559922"/>
            </a:xfrm>
          </p:grpSpPr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A39E8CE1-B10B-E5B2-4387-CF5238F17A26}"/>
                  </a:ext>
                </a:extLst>
              </p:cNvPr>
              <p:cNvSpPr txBox="1"/>
              <p:nvPr/>
            </p:nvSpPr>
            <p:spPr>
              <a:xfrm>
                <a:off x="2623432" y="3049860"/>
                <a:ext cx="1725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spc="300" dirty="0"/>
                  <a:t>EVENT</a:t>
                </a:r>
                <a:r>
                  <a:rPr lang="en-US" sz="1100" spc="300" dirty="0"/>
                  <a:t> SERVER</a:t>
                </a:r>
              </a:p>
            </p:txBody>
          </p:sp>
          <p:sp>
            <p:nvSpPr>
              <p:cNvPr id="77" name="Rettangolo con angoli arrotondati 76">
                <a:extLst>
                  <a:ext uri="{FF2B5EF4-FFF2-40B4-BE49-F238E27FC236}">
                    <a16:creationId xmlns:a16="http://schemas.microsoft.com/office/drawing/2014/main" id="{9F64206C-9CE8-AA89-75B0-9EA835326F0A}"/>
                  </a:ext>
                </a:extLst>
              </p:cNvPr>
              <p:cNvSpPr/>
              <p:nvPr/>
            </p:nvSpPr>
            <p:spPr>
              <a:xfrm>
                <a:off x="2453640" y="1863115"/>
                <a:ext cx="2065020" cy="2559922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78" name="Gruppo 77">
                <a:extLst>
                  <a:ext uri="{FF2B5EF4-FFF2-40B4-BE49-F238E27FC236}">
                    <a16:creationId xmlns:a16="http://schemas.microsoft.com/office/drawing/2014/main" id="{46A0BBF6-DA44-5065-137F-CB40790AD82D}"/>
                  </a:ext>
                </a:extLst>
              </p:cNvPr>
              <p:cNvGrpSpPr/>
              <p:nvPr/>
            </p:nvGrpSpPr>
            <p:grpSpPr>
              <a:xfrm>
                <a:off x="2699278" y="2031528"/>
                <a:ext cx="1573745" cy="906706"/>
                <a:chOff x="2443217" y="2031528"/>
                <a:chExt cx="1573745" cy="906706"/>
              </a:xfrm>
            </p:grpSpPr>
            <p:pic>
              <p:nvPicPr>
                <p:cNvPr id="82" name="Picture 12">
                  <a:extLst>
                    <a:ext uri="{FF2B5EF4-FFF2-40B4-BE49-F238E27FC236}">
                      <a16:creationId xmlns:a16="http://schemas.microsoft.com/office/drawing/2014/main" id="{E1412A22-DABB-4D00-10CA-21F5C3923E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66758" y="2199426"/>
                  <a:ext cx="650204" cy="5709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3" name="Picture 14" descr="Java (programming language) - Wikipedia">
                  <a:extLst>
                    <a:ext uri="{FF2B5EF4-FFF2-40B4-BE49-F238E27FC236}">
                      <a16:creationId xmlns:a16="http://schemas.microsoft.com/office/drawing/2014/main" id="{DB764668-AF25-A273-FA60-7782BCAF35C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3217" y="2031528"/>
                  <a:ext cx="494490" cy="9067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9C593162-7BB9-160A-792E-1889F43FD4DA}"/>
                    </a:ext>
                  </a:extLst>
                </p:cNvPr>
                <p:cNvSpPr txBox="1"/>
                <p:nvPr/>
              </p:nvSpPr>
              <p:spPr>
                <a:xfrm>
                  <a:off x="2976884" y="2315604"/>
                  <a:ext cx="3506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spc="300" dirty="0"/>
                    <a:t>+</a:t>
                  </a:r>
                </a:p>
              </p:txBody>
            </p:sp>
          </p:grpSp>
          <p:grpSp>
            <p:nvGrpSpPr>
              <p:cNvPr id="79" name="Gruppo 78">
                <a:extLst>
                  <a:ext uri="{FF2B5EF4-FFF2-40B4-BE49-F238E27FC236}">
                    <a16:creationId xmlns:a16="http://schemas.microsoft.com/office/drawing/2014/main" id="{67562852-949C-BDCE-A674-32262415F5F6}"/>
                  </a:ext>
                </a:extLst>
              </p:cNvPr>
              <p:cNvGrpSpPr/>
              <p:nvPr/>
            </p:nvGrpSpPr>
            <p:grpSpPr>
              <a:xfrm>
                <a:off x="3069639" y="3438349"/>
                <a:ext cx="833022" cy="801980"/>
                <a:chOff x="1099213" y="2410668"/>
                <a:chExt cx="833022" cy="801980"/>
              </a:xfrm>
            </p:grpSpPr>
            <p:pic>
              <p:nvPicPr>
                <p:cNvPr id="80" name="Picture 16" descr="Cos'è Redis e a cosa serve">
                  <a:extLst>
                    <a:ext uri="{FF2B5EF4-FFF2-40B4-BE49-F238E27FC236}">
                      <a16:creationId xmlns:a16="http://schemas.microsoft.com/office/drawing/2014/main" id="{32587C8C-9173-671A-F48D-B7846EC9EB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5053" y="2530987"/>
                  <a:ext cx="561343" cy="5613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1" name="Rettangolo con angoli arrotondati 80">
                  <a:extLst>
                    <a:ext uri="{FF2B5EF4-FFF2-40B4-BE49-F238E27FC236}">
                      <a16:creationId xmlns:a16="http://schemas.microsoft.com/office/drawing/2014/main" id="{4F97B61B-2B32-BBFD-F7D8-D01D22B0F8F1}"/>
                    </a:ext>
                  </a:extLst>
                </p:cNvPr>
                <p:cNvSpPr/>
                <p:nvPr/>
              </p:nvSpPr>
              <p:spPr>
                <a:xfrm>
                  <a:off x="1099213" y="2410668"/>
                  <a:ext cx="833022" cy="801980"/>
                </a:xfrm>
                <a:prstGeom prst="roundRect">
                  <a:avLst>
                    <a:gd name="adj" fmla="val 702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</p:grpSp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51AE18A1-78D9-6093-9ADB-E741CFF14BD6}"/>
              </a:ext>
            </a:extLst>
          </p:cNvPr>
          <p:cNvSpPr/>
          <p:nvPr/>
        </p:nvSpPr>
        <p:spPr>
          <a:xfrm>
            <a:off x="766763" y="3385822"/>
            <a:ext cx="10658475" cy="3224528"/>
          </a:xfrm>
          <a:prstGeom prst="roundRect">
            <a:avLst>
              <a:gd name="adj" fmla="val 7027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8" name="Connettore a gomito 97">
            <a:extLst>
              <a:ext uri="{FF2B5EF4-FFF2-40B4-BE49-F238E27FC236}">
                <a16:creationId xmlns:a16="http://schemas.microsoft.com/office/drawing/2014/main" id="{BB080200-E4D4-4873-A9A9-BAE7D61DB2B1}"/>
              </a:ext>
            </a:extLst>
          </p:cNvPr>
          <p:cNvCxnSpPr>
            <a:cxnSpLocks/>
            <a:stCxn id="3" idx="2"/>
            <a:endCxn id="97" idx="0"/>
          </p:cNvCxnSpPr>
          <p:nvPr/>
        </p:nvCxnSpPr>
        <p:spPr>
          <a:xfrm>
            <a:off x="6092659" y="2930212"/>
            <a:ext cx="3342" cy="45561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a gomito 97">
            <a:extLst>
              <a:ext uri="{FF2B5EF4-FFF2-40B4-BE49-F238E27FC236}">
                <a16:creationId xmlns:a16="http://schemas.microsoft.com/office/drawing/2014/main" id="{03EFCDB3-1878-1E3D-58F2-F1E4756CDC7E}"/>
              </a:ext>
            </a:extLst>
          </p:cNvPr>
          <p:cNvCxnSpPr>
            <a:cxnSpLocks/>
            <a:stCxn id="53" idx="3"/>
            <a:endCxn id="67" idx="1"/>
          </p:cNvCxnSpPr>
          <p:nvPr/>
        </p:nvCxnSpPr>
        <p:spPr>
          <a:xfrm>
            <a:off x="3113997" y="4879024"/>
            <a:ext cx="1949493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a gomito 97">
            <a:extLst>
              <a:ext uri="{FF2B5EF4-FFF2-40B4-BE49-F238E27FC236}">
                <a16:creationId xmlns:a16="http://schemas.microsoft.com/office/drawing/2014/main" id="{A2214796-0F44-94DC-5A05-9155EEB2B2DA}"/>
              </a:ext>
            </a:extLst>
          </p:cNvPr>
          <p:cNvCxnSpPr>
            <a:cxnSpLocks/>
            <a:stCxn id="67" idx="3"/>
            <a:endCxn id="77" idx="1"/>
          </p:cNvCxnSpPr>
          <p:nvPr/>
        </p:nvCxnSpPr>
        <p:spPr>
          <a:xfrm>
            <a:off x="7128510" y="4879024"/>
            <a:ext cx="1949494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111194FE-5D05-D919-4369-8DF4B45B1816}"/>
              </a:ext>
            </a:extLst>
          </p:cNvPr>
          <p:cNvSpPr txBox="1"/>
          <p:nvPr/>
        </p:nvSpPr>
        <p:spPr>
          <a:xfrm>
            <a:off x="4455748" y="6264595"/>
            <a:ext cx="327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300" dirty="0"/>
              <a:t>DISTRIBUTED</a:t>
            </a:r>
            <a:r>
              <a:rPr lang="en-US" sz="1100" spc="300" dirty="0"/>
              <a:t> EVENT SERVERS</a:t>
            </a:r>
          </a:p>
        </p:txBody>
      </p:sp>
      <p:cxnSp>
        <p:nvCxnSpPr>
          <p:cNvPr id="110" name="Connettore a gomito 97">
            <a:extLst>
              <a:ext uri="{FF2B5EF4-FFF2-40B4-BE49-F238E27FC236}">
                <a16:creationId xmlns:a16="http://schemas.microsoft.com/office/drawing/2014/main" id="{72C8FDD2-F106-A7E2-ADE1-8E0564CF71F3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2169801" y="1981163"/>
            <a:ext cx="3102579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09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2C6C4-B748-80E3-0E18-840EA7598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B6C66B8-468B-5B66-6ACC-8222F6FED7F1}"/>
              </a:ext>
            </a:extLst>
          </p:cNvPr>
          <p:cNvSpPr txBox="1"/>
          <p:nvPr/>
        </p:nvSpPr>
        <p:spPr>
          <a:xfrm>
            <a:off x="4082554" y="343292"/>
            <a:ext cx="40268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/>
              <a:t>SYSTEM </a:t>
            </a:r>
            <a:r>
              <a:rPr lang="en-US" sz="1600" b="1" spc="300" dirty="0"/>
              <a:t>ARCHITECTURE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B7570F4E-8A43-403B-9BD5-9BAF89ACAA7F}"/>
              </a:ext>
            </a:extLst>
          </p:cNvPr>
          <p:cNvGrpSpPr/>
          <p:nvPr/>
        </p:nvGrpSpPr>
        <p:grpSpPr>
          <a:xfrm>
            <a:off x="961728" y="1583270"/>
            <a:ext cx="1299346" cy="1205871"/>
            <a:chOff x="4511797" y="895979"/>
            <a:chExt cx="1299346" cy="1205871"/>
          </a:xfrm>
        </p:grpSpPr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A2068999-F9A0-9779-22DF-E305023111D1}"/>
                </a:ext>
              </a:extLst>
            </p:cNvPr>
            <p:cNvSpPr txBox="1"/>
            <p:nvPr/>
          </p:nvSpPr>
          <p:spPr>
            <a:xfrm>
              <a:off x="4511797" y="1772258"/>
              <a:ext cx="12993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/>
                <a:t>USER</a:t>
              </a:r>
            </a:p>
          </p:txBody>
        </p: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E6FA65E5-A9BB-2ADD-F76C-366A02A63356}"/>
                </a:ext>
              </a:extLst>
            </p:cNvPr>
            <p:cNvGrpSpPr/>
            <p:nvPr/>
          </p:nvGrpSpPr>
          <p:grpSpPr>
            <a:xfrm>
              <a:off x="4605845" y="895979"/>
              <a:ext cx="1111250" cy="1205871"/>
              <a:chOff x="4337295" y="895979"/>
              <a:chExt cx="1111250" cy="1205871"/>
            </a:xfrm>
          </p:grpSpPr>
          <p:sp>
            <p:nvSpPr>
              <p:cNvPr id="14" name="Rettangolo con angoli arrotondati 13">
                <a:extLst>
                  <a:ext uri="{FF2B5EF4-FFF2-40B4-BE49-F238E27FC236}">
                    <a16:creationId xmlns:a16="http://schemas.microsoft.com/office/drawing/2014/main" id="{5B2C9CB8-8E43-76CC-178A-03585C849F78}"/>
                  </a:ext>
                </a:extLst>
              </p:cNvPr>
              <p:cNvSpPr/>
              <p:nvPr/>
            </p:nvSpPr>
            <p:spPr>
              <a:xfrm>
                <a:off x="4337295" y="895979"/>
                <a:ext cx="1111250" cy="1205871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8" name="Elemento grafico 17" descr="Utente con riempimento a tinta unita">
                <a:extLst>
                  <a:ext uri="{FF2B5EF4-FFF2-40B4-BE49-F238E27FC236}">
                    <a16:creationId xmlns:a16="http://schemas.microsoft.com/office/drawing/2014/main" id="{D09407E9-79C5-52DC-0661-F7A8934EF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11711" y="979177"/>
                <a:ext cx="762419" cy="762419"/>
              </a:xfrm>
              <a:prstGeom prst="rect">
                <a:avLst/>
              </a:prstGeom>
            </p:spPr>
          </p:pic>
        </p:grp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F9259AC5-DE64-8236-489E-9C3D79338DBD}"/>
              </a:ext>
            </a:extLst>
          </p:cNvPr>
          <p:cNvGrpSpPr/>
          <p:nvPr/>
        </p:nvGrpSpPr>
        <p:grpSpPr>
          <a:xfrm>
            <a:off x="9502466" y="478259"/>
            <a:ext cx="1640558" cy="1898099"/>
            <a:chOff x="6273241" y="1459644"/>
            <a:chExt cx="1640558" cy="1898099"/>
          </a:xfrm>
        </p:grpSpPr>
        <p:pic>
          <p:nvPicPr>
            <p:cNvPr id="1030" name="Picture 6" descr="Scarica MySQL 8.0.40 per Windows - Filehippo.com">
              <a:extLst>
                <a:ext uri="{FF2B5EF4-FFF2-40B4-BE49-F238E27FC236}">
                  <a16:creationId xmlns:a16="http://schemas.microsoft.com/office/drawing/2014/main" id="{D3D7F8BD-AB07-EC58-4252-4836E19D9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0608" y="1668178"/>
              <a:ext cx="1142013" cy="114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4354A9B6-EC48-7E74-EF1B-E249D2D029DC}"/>
                </a:ext>
              </a:extLst>
            </p:cNvPr>
            <p:cNvSpPr txBox="1"/>
            <p:nvPr/>
          </p:nvSpPr>
          <p:spPr>
            <a:xfrm>
              <a:off x="6522514" y="2978603"/>
              <a:ext cx="1142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/>
                <a:t>DATABASE</a:t>
              </a:r>
            </a:p>
          </p:txBody>
        </p:sp>
        <p:sp>
          <p:nvSpPr>
            <p:cNvPr id="34" name="Rettangolo con angoli arrotondati 33">
              <a:extLst>
                <a:ext uri="{FF2B5EF4-FFF2-40B4-BE49-F238E27FC236}">
                  <a16:creationId xmlns:a16="http://schemas.microsoft.com/office/drawing/2014/main" id="{C7E5960D-0824-2511-FC5B-11BAF043A83D}"/>
                </a:ext>
              </a:extLst>
            </p:cNvPr>
            <p:cNvSpPr/>
            <p:nvPr/>
          </p:nvSpPr>
          <p:spPr>
            <a:xfrm>
              <a:off x="6273241" y="1459644"/>
              <a:ext cx="1640558" cy="189809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0B4CB42F-6F46-A95B-3E22-8ED70B91875D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8113147" y="1427308"/>
            <a:ext cx="1360747" cy="7588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uppo 7">
            <a:extLst>
              <a:ext uri="{FF2B5EF4-FFF2-40B4-BE49-F238E27FC236}">
                <a16:creationId xmlns:a16="http://schemas.microsoft.com/office/drawing/2014/main" id="{E85A4C8D-CBA6-CB2A-E96C-DC6CB66414B1}"/>
              </a:ext>
            </a:extLst>
          </p:cNvPr>
          <p:cNvGrpSpPr/>
          <p:nvPr/>
        </p:nvGrpSpPr>
        <p:grpSpPr>
          <a:xfrm>
            <a:off x="5215237" y="4834505"/>
            <a:ext cx="1754842" cy="1273100"/>
            <a:chOff x="5230068" y="3731937"/>
            <a:chExt cx="1754842" cy="1273100"/>
          </a:xfrm>
        </p:grpSpPr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7B273D13-3ED4-3BA6-59E3-84E557DBDEA5}"/>
                </a:ext>
              </a:extLst>
            </p:cNvPr>
            <p:cNvSpPr txBox="1"/>
            <p:nvPr/>
          </p:nvSpPr>
          <p:spPr>
            <a:xfrm>
              <a:off x="5244771" y="4640588"/>
              <a:ext cx="1725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dirty="0"/>
                <a:t>EVENT</a:t>
              </a:r>
              <a:r>
                <a:rPr lang="en-US" sz="1100" spc="300" dirty="0"/>
                <a:t> SERVER</a:t>
              </a:r>
            </a:p>
          </p:txBody>
        </p:sp>
        <p:sp>
          <p:nvSpPr>
            <p:cNvPr id="67" name="Rettangolo con angoli arrotondati 66">
              <a:extLst>
                <a:ext uri="{FF2B5EF4-FFF2-40B4-BE49-F238E27FC236}">
                  <a16:creationId xmlns:a16="http://schemas.microsoft.com/office/drawing/2014/main" id="{0E19BAFB-0B6C-A5E0-A3B1-3B50690AC73F}"/>
                </a:ext>
              </a:extLst>
            </p:cNvPr>
            <p:cNvSpPr/>
            <p:nvPr/>
          </p:nvSpPr>
          <p:spPr>
            <a:xfrm>
              <a:off x="5230068" y="3731937"/>
              <a:ext cx="1754842" cy="1273100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72" name="Picture 12">
              <a:extLst>
                <a:ext uri="{FF2B5EF4-FFF2-40B4-BE49-F238E27FC236}">
                  <a16:creationId xmlns:a16="http://schemas.microsoft.com/office/drawing/2014/main" id="{E53C980A-1F9D-FDD0-1C8A-21BF7B21D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387" y="3935374"/>
              <a:ext cx="650204" cy="570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2EA1EC88-F104-D853-A42F-F3403B1B9A74}"/>
              </a:ext>
            </a:extLst>
          </p:cNvPr>
          <p:cNvSpPr/>
          <p:nvPr/>
        </p:nvSpPr>
        <p:spPr>
          <a:xfrm>
            <a:off x="766763" y="4129894"/>
            <a:ext cx="10658475" cy="2503990"/>
          </a:xfrm>
          <a:prstGeom prst="roundRect">
            <a:avLst>
              <a:gd name="adj" fmla="val 7027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8" name="Connettore a gomito 97">
            <a:extLst>
              <a:ext uri="{FF2B5EF4-FFF2-40B4-BE49-F238E27FC236}">
                <a16:creationId xmlns:a16="http://schemas.microsoft.com/office/drawing/2014/main" id="{A6AD377D-DA57-FC60-F88A-E2F54A3FEABF}"/>
              </a:ext>
            </a:extLst>
          </p:cNvPr>
          <p:cNvCxnSpPr>
            <a:cxnSpLocks/>
            <a:stCxn id="92" idx="2"/>
            <a:endCxn id="97" idx="0"/>
          </p:cNvCxnSpPr>
          <p:nvPr/>
        </p:nvCxnSpPr>
        <p:spPr>
          <a:xfrm rot="5400000">
            <a:off x="6250014" y="2981242"/>
            <a:ext cx="994639" cy="13026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a gomito 97">
            <a:extLst>
              <a:ext uri="{FF2B5EF4-FFF2-40B4-BE49-F238E27FC236}">
                <a16:creationId xmlns:a16="http://schemas.microsoft.com/office/drawing/2014/main" id="{8D131FC1-0E07-D968-31AB-3E8953A4D9CF}"/>
              </a:ext>
            </a:extLst>
          </p:cNvPr>
          <p:cNvCxnSpPr>
            <a:cxnSpLocks/>
            <a:stCxn id="11" idx="3"/>
            <a:endCxn id="67" idx="1"/>
          </p:cNvCxnSpPr>
          <p:nvPr/>
        </p:nvCxnSpPr>
        <p:spPr>
          <a:xfrm>
            <a:off x="2813393" y="5471055"/>
            <a:ext cx="2401844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a gomito 97">
            <a:extLst>
              <a:ext uri="{FF2B5EF4-FFF2-40B4-BE49-F238E27FC236}">
                <a16:creationId xmlns:a16="http://schemas.microsoft.com/office/drawing/2014/main" id="{B610F1EE-71A4-4362-6353-0A2C9FEDF23C}"/>
              </a:ext>
            </a:extLst>
          </p:cNvPr>
          <p:cNvCxnSpPr>
            <a:cxnSpLocks/>
            <a:stCxn id="17" idx="0"/>
            <a:endCxn id="11" idx="0"/>
          </p:cNvCxnSpPr>
          <p:nvPr/>
        </p:nvCxnSpPr>
        <p:spPr>
          <a:xfrm rot="16200000" flipV="1">
            <a:off x="6100788" y="669689"/>
            <a:ext cx="12700" cy="8329631"/>
          </a:xfrm>
          <a:prstGeom prst="bentConnector3">
            <a:avLst>
              <a:gd name="adj1" fmla="val 3899969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2E1E1BC2-80D6-5D47-C281-221946F736BC}"/>
              </a:ext>
            </a:extLst>
          </p:cNvPr>
          <p:cNvSpPr txBox="1"/>
          <p:nvPr/>
        </p:nvSpPr>
        <p:spPr>
          <a:xfrm>
            <a:off x="4455748" y="6264594"/>
            <a:ext cx="3273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300" dirty="0"/>
              <a:t>DISTRIBUTED</a:t>
            </a:r>
            <a:r>
              <a:rPr lang="en-US" sz="1100" spc="300" dirty="0"/>
              <a:t> EVENT SERVERS</a:t>
            </a:r>
          </a:p>
        </p:txBody>
      </p:sp>
      <p:cxnSp>
        <p:nvCxnSpPr>
          <p:cNvPr id="110" name="Connettore a gomito 97">
            <a:extLst>
              <a:ext uri="{FF2B5EF4-FFF2-40B4-BE49-F238E27FC236}">
                <a16:creationId xmlns:a16="http://schemas.microsoft.com/office/drawing/2014/main" id="{56C54DEC-050E-C2FF-2FED-A5610CB865E8}"/>
              </a:ext>
            </a:extLst>
          </p:cNvPr>
          <p:cNvCxnSpPr>
            <a:cxnSpLocks/>
            <a:stCxn id="14" idx="3"/>
            <a:endCxn id="88" idx="1"/>
          </p:cNvCxnSpPr>
          <p:nvPr/>
        </p:nvCxnSpPr>
        <p:spPr>
          <a:xfrm>
            <a:off x="2167026" y="2186206"/>
            <a:ext cx="1911827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E8D58DF2-7C40-16EE-B2CE-FE6FDF7BF61C}"/>
              </a:ext>
            </a:extLst>
          </p:cNvPr>
          <p:cNvGrpSpPr/>
          <p:nvPr/>
        </p:nvGrpSpPr>
        <p:grpSpPr>
          <a:xfrm>
            <a:off x="1058551" y="4834505"/>
            <a:ext cx="1754842" cy="1273100"/>
            <a:chOff x="5230068" y="3731937"/>
            <a:chExt cx="1754842" cy="1273100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FFAFB98-653F-2EAC-2F88-5859F8B6EACE}"/>
                </a:ext>
              </a:extLst>
            </p:cNvPr>
            <p:cNvSpPr txBox="1"/>
            <p:nvPr/>
          </p:nvSpPr>
          <p:spPr>
            <a:xfrm>
              <a:off x="5244771" y="4640588"/>
              <a:ext cx="1725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dirty="0"/>
                <a:t>EVENT</a:t>
              </a:r>
              <a:r>
                <a:rPr lang="en-US" sz="1100" spc="300" dirty="0"/>
                <a:t> SERVER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DD5206C8-005B-7E51-F488-C1B28F5F62E3}"/>
                </a:ext>
              </a:extLst>
            </p:cNvPr>
            <p:cNvSpPr/>
            <p:nvPr/>
          </p:nvSpPr>
          <p:spPr>
            <a:xfrm>
              <a:off x="5230068" y="3731937"/>
              <a:ext cx="1754842" cy="1273100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283424A4-DABC-24FB-616D-A438B8355F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387" y="3935374"/>
              <a:ext cx="650204" cy="570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6C8E7AD4-0AF1-BE36-6294-AEB14BDF7A10}"/>
              </a:ext>
            </a:extLst>
          </p:cNvPr>
          <p:cNvGrpSpPr/>
          <p:nvPr/>
        </p:nvGrpSpPr>
        <p:grpSpPr>
          <a:xfrm>
            <a:off x="9388182" y="4834505"/>
            <a:ext cx="1754842" cy="1273100"/>
            <a:chOff x="5230068" y="3731937"/>
            <a:chExt cx="1754842" cy="1273100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796FBEE9-5118-343C-F1D5-ED3469C619F0}"/>
                </a:ext>
              </a:extLst>
            </p:cNvPr>
            <p:cNvSpPr txBox="1"/>
            <p:nvPr/>
          </p:nvSpPr>
          <p:spPr>
            <a:xfrm>
              <a:off x="5244771" y="4640588"/>
              <a:ext cx="1725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dirty="0"/>
                <a:t>EVENT</a:t>
              </a:r>
              <a:r>
                <a:rPr lang="en-US" sz="1100" spc="300" dirty="0"/>
                <a:t> SERVER</a:t>
              </a:r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44C3DD1C-D2C6-26E1-77E2-61B6CF225CB3}"/>
                </a:ext>
              </a:extLst>
            </p:cNvPr>
            <p:cNvSpPr/>
            <p:nvPr/>
          </p:nvSpPr>
          <p:spPr>
            <a:xfrm>
              <a:off x="5230068" y="3731937"/>
              <a:ext cx="1754842" cy="1273100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9" name="Picture 12">
              <a:extLst>
                <a:ext uri="{FF2B5EF4-FFF2-40B4-BE49-F238E27FC236}">
                  <a16:creationId xmlns:a16="http://schemas.microsoft.com/office/drawing/2014/main" id="{86819790-5F26-7F48-5755-BAA728F80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387" y="3935374"/>
              <a:ext cx="650204" cy="570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Connettore a gomito 97">
            <a:extLst>
              <a:ext uri="{FF2B5EF4-FFF2-40B4-BE49-F238E27FC236}">
                <a16:creationId xmlns:a16="http://schemas.microsoft.com/office/drawing/2014/main" id="{40563E5E-64E0-BF9B-9C4A-486717FA411C}"/>
              </a:ext>
            </a:extLst>
          </p:cNvPr>
          <p:cNvCxnSpPr>
            <a:cxnSpLocks/>
            <a:stCxn id="67" idx="3"/>
            <a:endCxn id="17" idx="1"/>
          </p:cNvCxnSpPr>
          <p:nvPr/>
        </p:nvCxnSpPr>
        <p:spPr>
          <a:xfrm>
            <a:off x="6970079" y="5471055"/>
            <a:ext cx="2418103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73CADB52-C7BD-6AD4-7F1A-E6A6ACC37941}"/>
              </a:ext>
            </a:extLst>
          </p:cNvPr>
          <p:cNvGrpSpPr/>
          <p:nvPr/>
        </p:nvGrpSpPr>
        <p:grpSpPr>
          <a:xfrm>
            <a:off x="4078853" y="1237156"/>
            <a:ext cx="4034294" cy="1898099"/>
            <a:chOff x="3304137" y="1237156"/>
            <a:chExt cx="4034294" cy="1898099"/>
          </a:xfrm>
        </p:grpSpPr>
        <p:grpSp>
          <p:nvGrpSpPr>
            <p:cNvPr id="85" name="Gruppo 84">
              <a:extLst>
                <a:ext uri="{FF2B5EF4-FFF2-40B4-BE49-F238E27FC236}">
                  <a16:creationId xmlns:a16="http://schemas.microsoft.com/office/drawing/2014/main" id="{BA58DDEE-89C0-CA54-1BFF-CE2DD3711860}"/>
                </a:ext>
              </a:extLst>
            </p:cNvPr>
            <p:cNvGrpSpPr/>
            <p:nvPr/>
          </p:nvGrpSpPr>
          <p:grpSpPr>
            <a:xfrm>
              <a:off x="3304137" y="1237156"/>
              <a:ext cx="1640558" cy="1898099"/>
              <a:chOff x="5198480" y="1216809"/>
              <a:chExt cx="1640558" cy="1898099"/>
            </a:xfrm>
          </p:grpSpPr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96FF3C9B-805A-0A35-5A92-5281DEA4F8C0}"/>
                  </a:ext>
                </a:extLst>
              </p:cNvPr>
              <p:cNvSpPr txBox="1"/>
              <p:nvPr/>
            </p:nvSpPr>
            <p:spPr>
              <a:xfrm>
                <a:off x="5447753" y="2735768"/>
                <a:ext cx="11420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pc="300" dirty="0"/>
                  <a:t>WEBAPP</a:t>
                </a:r>
              </a:p>
            </p:txBody>
          </p:sp>
          <p:sp>
            <p:nvSpPr>
              <p:cNvPr id="88" name="Rettangolo con angoli arrotondati 87">
                <a:extLst>
                  <a:ext uri="{FF2B5EF4-FFF2-40B4-BE49-F238E27FC236}">
                    <a16:creationId xmlns:a16="http://schemas.microsoft.com/office/drawing/2014/main" id="{6381F7C1-5874-621F-96EB-028E5393A646}"/>
                  </a:ext>
                </a:extLst>
              </p:cNvPr>
              <p:cNvSpPr/>
              <p:nvPr/>
            </p:nvSpPr>
            <p:spPr>
              <a:xfrm>
                <a:off x="5198480" y="1216809"/>
                <a:ext cx="1640558" cy="1898099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89" name="Picture 2" descr="What is Tomcat? Everything You Need to Know">
                <a:extLst>
                  <a:ext uri="{FF2B5EF4-FFF2-40B4-BE49-F238E27FC236}">
                    <a16:creationId xmlns:a16="http://schemas.microsoft.com/office/drawing/2014/main" id="{0396A120-0005-CBA4-6DB7-4B7DBF122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553" t="7743" r="28641" b="8554"/>
              <a:stretch/>
            </p:blipFill>
            <p:spPr bwMode="auto">
              <a:xfrm>
                <a:off x="5398117" y="1347075"/>
                <a:ext cx="1241283" cy="13043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Gruppo 94">
              <a:extLst>
                <a:ext uri="{FF2B5EF4-FFF2-40B4-BE49-F238E27FC236}">
                  <a16:creationId xmlns:a16="http://schemas.microsoft.com/office/drawing/2014/main" id="{DBB3A597-457E-0DA6-26CC-42D6B1316EAB}"/>
                </a:ext>
              </a:extLst>
            </p:cNvPr>
            <p:cNvGrpSpPr/>
            <p:nvPr/>
          </p:nvGrpSpPr>
          <p:grpSpPr>
            <a:xfrm>
              <a:off x="5909467" y="1237156"/>
              <a:ext cx="1428964" cy="1898099"/>
              <a:chOff x="175222" y="2130076"/>
              <a:chExt cx="1428964" cy="1898099"/>
            </a:xfrm>
          </p:grpSpPr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F5975FB0-830F-2205-C05A-D428153188E1}"/>
                  </a:ext>
                </a:extLst>
              </p:cNvPr>
              <p:cNvSpPr txBox="1"/>
              <p:nvPr/>
            </p:nvSpPr>
            <p:spPr>
              <a:xfrm>
                <a:off x="318698" y="3649035"/>
                <a:ext cx="11420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pc="300" dirty="0"/>
                  <a:t>BACKEND</a:t>
                </a:r>
              </a:p>
            </p:txBody>
          </p:sp>
          <p:sp>
            <p:nvSpPr>
              <p:cNvPr id="92" name="Rettangolo con angoli arrotondati 91">
                <a:extLst>
                  <a:ext uri="{FF2B5EF4-FFF2-40B4-BE49-F238E27FC236}">
                    <a16:creationId xmlns:a16="http://schemas.microsoft.com/office/drawing/2014/main" id="{3236B099-80D0-2948-EBB5-AB998F304666}"/>
                  </a:ext>
                </a:extLst>
              </p:cNvPr>
              <p:cNvSpPr/>
              <p:nvPr/>
            </p:nvSpPr>
            <p:spPr>
              <a:xfrm>
                <a:off x="175222" y="2130076"/>
                <a:ext cx="1428964" cy="1898099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94" name="Picture 14" descr="Java (programming language) - Wikipedia">
                <a:extLst>
                  <a:ext uri="{FF2B5EF4-FFF2-40B4-BE49-F238E27FC236}">
                    <a16:creationId xmlns:a16="http://schemas.microsoft.com/office/drawing/2014/main" id="{7BD3FEA3-B0CE-3C02-85E7-3BBAF56FB2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594" y="2262013"/>
                <a:ext cx="710221" cy="1302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09" name="Connettore a gomito 97">
            <a:extLst>
              <a:ext uri="{FF2B5EF4-FFF2-40B4-BE49-F238E27FC236}">
                <a16:creationId xmlns:a16="http://schemas.microsoft.com/office/drawing/2014/main" id="{92A208FD-34C4-8CD0-CAFE-AAF497A89AAA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5719411" y="2186206"/>
            <a:ext cx="964772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60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71C1C-E53E-2C0A-0649-1C32023F9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8B3A8F6C-3C78-0755-350D-754FEFBF6B4B}"/>
              </a:ext>
            </a:extLst>
          </p:cNvPr>
          <p:cNvGrpSpPr/>
          <p:nvPr/>
        </p:nvGrpSpPr>
        <p:grpSpPr>
          <a:xfrm>
            <a:off x="766763" y="478259"/>
            <a:ext cx="10658475" cy="6155625"/>
            <a:chOff x="766763" y="478259"/>
            <a:chExt cx="10658475" cy="6155625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9EC190C4-2603-2899-7BCC-6C2CCF901ECE}"/>
                </a:ext>
              </a:extLst>
            </p:cNvPr>
            <p:cNvGrpSpPr/>
            <p:nvPr/>
          </p:nvGrpSpPr>
          <p:grpSpPr>
            <a:xfrm>
              <a:off x="961728" y="1583270"/>
              <a:ext cx="1299346" cy="1205871"/>
              <a:chOff x="4511797" y="895979"/>
              <a:chExt cx="1299346" cy="1205871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ADA9687-D1BC-4BDF-5DF1-C2CFF0174628}"/>
                  </a:ext>
                </a:extLst>
              </p:cNvPr>
              <p:cNvSpPr txBox="1"/>
              <p:nvPr/>
            </p:nvSpPr>
            <p:spPr>
              <a:xfrm>
                <a:off x="4511797" y="1772258"/>
                <a:ext cx="12993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pc="300" dirty="0"/>
                  <a:t>USER</a:t>
                </a:r>
              </a:p>
            </p:txBody>
          </p: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F16305E-1CA7-9D03-478B-F0C52C9CBECA}"/>
                  </a:ext>
                </a:extLst>
              </p:cNvPr>
              <p:cNvGrpSpPr/>
              <p:nvPr/>
            </p:nvGrpSpPr>
            <p:grpSpPr>
              <a:xfrm>
                <a:off x="4605845" y="895979"/>
                <a:ext cx="1111250" cy="1205871"/>
                <a:chOff x="4337295" y="895979"/>
                <a:chExt cx="1111250" cy="1205871"/>
              </a:xfrm>
            </p:grpSpPr>
            <p:sp>
              <p:nvSpPr>
                <p:cNvPr id="14" name="Rettangolo con angoli arrotondati 13">
                  <a:extLst>
                    <a:ext uri="{FF2B5EF4-FFF2-40B4-BE49-F238E27FC236}">
                      <a16:creationId xmlns:a16="http://schemas.microsoft.com/office/drawing/2014/main" id="{B4D832BB-746C-7283-F805-38359E9F6C9B}"/>
                    </a:ext>
                  </a:extLst>
                </p:cNvPr>
                <p:cNvSpPr/>
                <p:nvPr/>
              </p:nvSpPr>
              <p:spPr>
                <a:xfrm>
                  <a:off x="4337295" y="895979"/>
                  <a:ext cx="1111250" cy="1205871"/>
                </a:xfrm>
                <a:prstGeom prst="roundRect">
                  <a:avLst>
                    <a:gd name="adj" fmla="val 7027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8" name="Elemento grafico 17" descr="Utente con riempimento a tinta unita">
                  <a:extLst>
                    <a:ext uri="{FF2B5EF4-FFF2-40B4-BE49-F238E27FC236}">
                      <a16:creationId xmlns:a16="http://schemas.microsoft.com/office/drawing/2014/main" id="{D0F7DECD-D588-A47F-226E-92A32023E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1711" y="979177"/>
                  <a:ext cx="762419" cy="76241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B36AC442-0BAD-3DDC-18BC-D266A39DDDE9}"/>
                </a:ext>
              </a:extLst>
            </p:cNvPr>
            <p:cNvGrpSpPr/>
            <p:nvPr/>
          </p:nvGrpSpPr>
          <p:grpSpPr>
            <a:xfrm>
              <a:off x="9502466" y="478259"/>
              <a:ext cx="1640558" cy="1898099"/>
              <a:chOff x="6273241" y="1459644"/>
              <a:chExt cx="1640558" cy="1898099"/>
            </a:xfrm>
          </p:grpSpPr>
          <p:pic>
            <p:nvPicPr>
              <p:cNvPr id="1030" name="Picture 6" descr="Scarica MySQL 8.0.40 per Windows - Filehippo.com">
                <a:extLst>
                  <a:ext uri="{FF2B5EF4-FFF2-40B4-BE49-F238E27FC236}">
                    <a16:creationId xmlns:a16="http://schemas.microsoft.com/office/drawing/2014/main" id="{F42A78B2-BE86-4736-A595-A3A8E4B46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0608" y="1668178"/>
                <a:ext cx="1142013" cy="1142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DD1B9B11-AF61-AE2E-DCCC-2CBC17ED9180}"/>
                  </a:ext>
                </a:extLst>
              </p:cNvPr>
              <p:cNvSpPr txBox="1"/>
              <p:nvPr/>
            </p:nvSpPr>
            <p:spPr>
              <a:xfrm>
                <a:off x="6522514" y="2978603"/>
                <a:ext cx="11420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pc="300" dirty="0"/>
                  <a:t>DATABASE</a:t>
                </a:r>
              </a:p>
            </p:txBody>
          </p:sp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4A69F463-0BA9-661C-0EE0-0BA32EA5F0A1}"/>
                  </a:ext>
                </a:extLst>
              </p:cNvPr>
              <p:cNvSpPr/>
              <p:nvPr/>
            </p:nvSpPr>
            <p:spPr>
              <a:xfrm>
                <a:off x="6273241" y="1459644"/>
                <a:ext cx="1640558" cy="1898099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38" name="Connettore a gomito 37">
              <a:extLst>
                <a:ext uri="{FF2B5EF4-FFF2-40B4-BE49-F238E27FC236}">
                  <a16:creationId xmlns:a16="http://schemas.microsoft.com/office/drawing/2014/main" id="{40A0B0A9-1C34-333C-B13E-506BB956F2F8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 flipV="1">
              <a:off x="8113147" y="1427308"/>
              <a:ext cx="1360747" cy="7588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862C9BF-EF75-323F-4DE3-F08E48244CFD}"/>
                </a:ext>
              </a:extLst>
            </p:cNvPr>
            <p:cNvGrpSpPr/>
            <p:nvPr/>
          </p:nvGrpSpPr>
          <p:grpSpPr>
            <a:xfrm>
              <a:off x="5215237" y="4834505"/>
              <a:ext cx="1754842" cy="1273100"/>
              <a:chOff x="5230068" y="3731937"/>
              <a:chExt cx="1754842" cy="1273100"/>
            </a:xfrm>
          </p:grpSpPr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1F547845-4D59-9D42-B0EE-C35664DF251D}"/>
                  </a:ext>
                </a:extLst>
              </p:cNvPr>
              <p:cNvSpPr txBox="1"/>
              <p:nvPr/>
            </p:nvSpPr>
            <p:spPr>
              <a:xfrm>
                <a:off x="5244771" y="4640588"/>
                <a:ext cx="1725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spc="300" dirty="0"/>
                  <a:t>EVENT</a:t>
                </a:r>
                <a:r>
                  <a:rPr lang="en-US" sz="1100" spc="300" dirty="0"/>
                  <a:t> SERVER</a:t>
                </a:r>
              </a:p>
            </p:txBody>
          </p:sp>
          <p:sp>
            <p:nvSpPr>
              <p:cNvPr id="67" name="Rettangolo con angoli arrotondati 66">
                <a:extLst>
                  <a:ext uri="{FF2B5EF4-FFF2-40B4-BE49-F238E27FC236}">
                    <a16:creationId xmlns:a16="http://schemas.microsoft.com/office/drawing/2014/main" id="{F1355D76-9EBF-5442-4D8A-2F61836E4374}"/>
                  </a:ext>
                </a:extLst>
              </p:cNvPr>
              <p:cNvSpPr/>
              <p:nvPr/>
            </p:nvSpPr>
            <p:spPr>
              <a:xfrm>
                <a:off x="5230068" y="3731937"/>
                <a:ext cx="1754842" cy="127310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72" name="Picture 12">
                <a:extLst>
                  <a:ext uri="{FF2B5EF4-FFF2-40B4-BE49-F238E27FC236}">
                    <a16:creationId xmlns:a16="http://schemas.microsoft.com/office/drawing/2014/main" id="{11587215-D03D-B2E1-10F3-9CF0A00D24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387" y="3935374"/>
                <a:ext cx="650204" cy="570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7" name="Rettangolo con angoli arrotondati 96">
              <a:extLst>
                <a:ext uri="{FF2B5EF4-FFF2-40B4-BE49-F238E27FC236}">
                  <a16:creationId xmlns:a16="http://schemas.microsoft.com/office/drawing/2014/main" id="{C0B89510-DD33-D843-1F40-2835D9674AC5}"/>
                </a:ext>
              </a:extLst>
            </p:cNvPr>
            <p:cNvSpPr/>
            <p:nvPr/>
          </p:nvSpPr>
          <p:spPr>
            <a:xfrm>
              <a:off x="766763" y="4129894"/>
              <a:ext cx="10658475" cy="2503990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98" name="Connettore a gomito 97">
              <a:extLst>
                <a:ext uri="{FF2B5EF4-FFF2-40B4-BE49-F238E27FC236}">
                  <a16:creationId xmlns:a16="http://schemas.microsoft.com/office/drawing/2014/main" id="{93C19727-EC56-B495-C1B0-9F7AC664DEDD}"/>
                </a:ext>
              </a:extLst>
            </p:cNvPr>
            <p:cNvCxnSpPr>
              <a:cxnSpLocks/>
              <a:stCxn id="92" idx="2"/>
              <a:endCxn id="97" idx="0"/>
            </p:cNvCxnSpPr>
            <p:nvPr/>
          </p:nvCxnSpPr>
          <p:spPr>
            <a:xfrm rot="5400000">
              <a:off x="6250014" y="2981242"/>
              <a:ext cx="994639" cy="130266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a gomito 97">
              <a:extLst>
                <a:ext uri="{FF2B5EF4-FFF2-40B4-BE49-F238E27FC236}">
                  <a16:creationId xmlns:a16="http://schemas.microsoft.com/office/drawing/2014/main" id="{1C6CC551-B6C1-A755-D225-9610B2128727}"/>
                </a:ext>
              </a:extLst>
            </p:cNvPr>
            <p:cNvCxnSpPr>
              <a:cxnSpLocks/>
              <a:stCxn id="11" idx="3"/>
              <a:endCxn id="67" idx="1"/>
            </p:cNvCxnSpPr>
            <p:nvPr/>
          </p:nvCxnSpPr>
          <p:spPr>
            <a:xfrm>
              <a:off x="2813393" y="5471055"/>
              <a:ext cx="240184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a gomito 97">
              <a:extLst>
                <a:ext uri="{FF2B5EF4-FFF2-40B4-BE49-F238E27FC236}">
                  <a16:creationId xmlns:a16="http://schemas.microsoft.com/office/drawing/2014/main" id="{58A7205D-DBC3-C96D-3C33-ED8D9D4B1300}"/>
                </a:ext>
              </a:extLst>
            </p:cNvPr>
            <p:cNvCxnSpPr>
              <a:cxnSpLocks/>
              <a:stCxn id="17" idx="0"/>
              <a:endCxn id="11" idx="0"/>
            </p:cNvCxnSpPr>
            <p:nvPr/>
          </p:nvCxnSpPr>
          <p:spPr>
            <a:xfrm rot="16200000" flipV="1">
              <a:off x="6100788" y="669689"/>
              <a:ext cx="12700" cy="8329631"/>
            </a:xfrm>
            <a:prstGeom prst="bentConnector3">
              <a:avLst>
                <a:gd name="adj1" fmla="val 3899969"/>
              </a:avLst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asellaDiTesto 107">
              <a:extLst>
                <a:ext uri="{FF2B5EF4-FFF2-40B4-BE49-F238E27FC236}">
                  <a16:creationId xmlns:a16="http://schemas.microsoft.com/office/drawing/2014/main" id="{15479FD5-34DF-35FE-0673-2DC5C33DCA2A}"/>
                </a:ext>
              </a:extLst>
            </p:cNvPr>
            <p:cNvSpPr txBox="1"/>
            <p:nvPr/>
          </p:nvSpPr>
          <p:spPr>
            <a:xfrm>
              <a:off x="4455748" y="6264594"/>
              <a:ext cx="32738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dirty="0"/>
                <a:t>DISTRIBUTED</a:t>
              </a:r>
              <a:r>
                <a:rPr lang="en-US" sz="1100" spc="300" dirty="0"/>
                <a:t> EVENT SERVERS</a:t>
              </a:r>
            </a:p>
          </p:txBody>
        </p:sp>
        <p:cxnSp>
          <p:nvCxnSpPr>
            <p:cNvPr id="110" name="Connettore a gomito 97">
              <a:extLst>
                <a:ext uri="{FF2B5EF4-FFF2-40B4-BE49-F238E27FC236}">
                  <a16:creationId xmlns:a16="http://schemas.microsoft.com/office/drawing/2014/main" id="{D0CE38D7-71CC-2550-2E04-B8C5D92C5F53}"/>
                </a:ext>
              </a:extLst>
            </p:cNvPr>
            <p:cNvCxnSpPr>
              <a:cxnSpLocks/>
              <a:stCxn id="14" idx="3"/>
              <a:endCxn id="88" idx="1"/>
            </p:cNvCxnSpPr>
            <p:nvPr/>
          </p:nvCxnSpPr>
          <p:spPr>
            <a:xfrm>
              <a:off x="2167026" y="2186206"/>
              <a:ext cx="1911827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76495505-1298-0990-8315-E5A55B46D0B9}"/>
                </a:ext>
              </a:extLst>
            </p:cNvPr>
            <p:cNvGrpSpPr/>
            <p:nvPr/>
          </p:nvGrpSpPr>
          <p:grpSpPr>
            <a:xfrm>
              <a:off x="1058551" y="4834505"/>
              <a:ext cx="1754842" cy="1273100"/>
              <a:chOff x="5230068" y="3731937"/>
              <a:chExt cx="1754842" cy="1273100"/>
            </a:xfrm>
          </p:grpSpPr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FBBA90C-786F-A58A-250D-41BC84354368}"/>
                  </a:ext>
                </a:extLst>
              </p:cNvPr>
              <p:cNvSpPr txBox="1"/>
              <p:nvPr/>
            </p:nvSpPr>
            <p:spPr>
              <a:xfrm>
                <a:off x="5244771" y="4640588"/>
                <a:ext cx="1725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spc="300" dirty="0"/>
                  <a:t>EVENT</a:t>
                </a:r>
                <a:r>
                  <a:rPr lang="en-US" sz="1100" spc="300" dirty="0"/>
                  <a:t> SERVER</a:t>
                </a:r>
              </a:p>
            </p:txBody>
          </p:sp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AC466EE8-37B2-9A78-6B25-3099A5A55C2F}"/>
                  </a:ext>
                </a:extLst>
              </p:cNvPr>
              <p:cNvSpPr/>
              <p:nvPr/>
            </p:nvSpPr>
            <p:spPr>
              <a:xfrm>
                <a:off x="5230068" y="3731937"/>
                <a:ext cx="1754842" cy="127310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2" name="Picture 12">
                <a:extLst>
                  <a:ext uri="{FF2B5EF4-FFF2-40B4-BE49-F238E27FC236}">
                    <a16:creationId xmlns:a16="http://schemas.microsoft.com/office/drawing/2014/main" id="{12DF052A-89D2-CF48-3BBD-CB5734AB1F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387" y="3935374"/>
                <a:ext cx="650204" cy="570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8AE76F5B-405C-ECF0-A329-7D6A0CF8FA10}"/>
                </a:ext>
              </a:extLst>
            </p:cNvPr>
            <p:cNvGrpSpPr/>
            <p:nvPr/>
          </p:nvGrpSpPr>
          <p:grpSpPr>
            <a:xfrm>
              <a:off x="9388182" y="4834505"/>
              <a:ext cx="1754842" cy="1273100"/>
              <a:chOff x="5230068" y="3731937"/>
              <a:chExt cx="1754842" cy="1273100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1F645F4-643E-9986-C263-FC3BA25FA038}"/>
                  </a:ext>
                </a:extLst>
              </p:cNvPr>
              <p:cNvSpPr txBox="1"/>
              <p:nvPr/>
            </p:nvSpPr>
            <p:spPr>
              <a:xfrm>
                <a:off x="5244771" y="4640588"/>
                <a:ext cx="1725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spc="300" dirty="0"/>
                  <a:t>EVENT</a:t>
                </a:r>
                <a:r>
                  <a:rPr lang="en-US" sz="1100" spc="300" dirty="0"/>
                  <a:t> SERVER</a:t>
                </a:r>
              </a:p>
            </p:txBody>
          </p:sp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2CB9AEC3-808E-E34C-F132-B63B2C500E72}"/>
                  </a:ext>
                </a:extLst>
              </p:cNvPr>
              <p:cNvSpPr/>
              <p:nvPr/>
            </p:nvSpPr>
            <p:spPr>
              <a:xfrm>
                <a:off x="5230068" y="3731937"/>
                <a:ext cx="1754842" cy="127310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9" name="Picture 12">
                <a:extLst>
                  <a:ext uri="{FF2B5EF4-FFF2-40B4-BE49-F238E27FC236}">
                    <a16:creationId xmlns:a16="http://schemas.microsoft.com/office/drawing/2014/main" id="{DE83C69F-7ECF-ED53-EB94-19DA414D16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387" y="3935374"/>
                <a:ext cx="650204" cy="570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2" name="Connettore a gomito 97">
              <a:extLst>
                <a:ext uri="{FF2B5EF4-FFF2-40B4-BE49-F238E27FC236}">
                  <a16:creationId xmlns:a16="http://schemas.microsoft.com/office/drawing/2014/main" id="{03235DA4-3CCE-3CD1-218C-C0460B7255DF}"/>
                </a:ext>
              </a:extLst>
            </p:cNvPr>
            <p:cNvCxnSpPr>
              <a:cxnSpLocks/>
              <a:stCxn id="67" idx="3"/>
              <a:endCxn id="17" idx="1"/>
            </p:cNvCxnSpPr>
            <p:nvPr/>
          </p:nvCxnSpPr>
          <p:spPr>
            <a:xfrm>
              <a:off x="6970079" y="5471055"/>
              <a:ext cx="24181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uppo 99">
              <a:extLst>
                <a:ext uri="{FF2B5EF4-FFF2-40B4-BE49-F238E27FC236}">
                  <a16:creationId xmlns:a16="http://schemas.microsoft.com/office/drawing/2014/main" id="{90BE3D9B-0892-4A2D-377E-C18CDD96517D}"/>
                </a:ext>
              </a:extLst>
            </p:cNvPr>
            <p:cNvGrpSpPr/>
            <p:nvPr/>
          </p:nvGrpSpPr>
          <p:grpSpPr>
            <a:xfrm>
              <a:off x="4078853" y="1237156"/>
              <a:ext cx="4034294" cy="1898099"/>
              <a:chOff x="3304137" y="1237156"/>
              <a:chExt cx="4034294" cy="1898099"/>
            </a:xfrm>
          </p:grpSpPr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98B64C39-BBA1-D846-0689-675D3AD009CB}"/>
                  </a:ext>
                </a:extLst>
              </p:cNvPr>
              <p:cNvGrpSpPr/>
              <p:nvPr/>
            </p:nvGrpSpPr>
            <p:grpSpPr>
              <a:xfrm>
                <a:off x="3304137" y="1237156"/>
                <a:ext cx="1640558" cy="1898099"/>
                <a:chOff x="5198480" y="1216809"/>
                <a:chExt cx="1640558" cy="1898099"/>
              </a:xfrm>
            </p:grpSpPr>
            <p:sp>
              <p:nvSpPr>
                <p:cNvPr id="87" name="CasellaDiTesto 86">
                  <a:extLst>
                    <a:ext uri="{FF2B5EF4-FFF2-40B4-BE49-F238E27FC236}">
                      <a16:creationId xmlns:a16="http://schemas.microsoft.com/office/drawing/2014/main" id="{2D4F32FA-0623-2DCE-721E-DA0619D53003}"/>
                    </a:ext>
                  </a:extLst>
                </p:cNvPr>
                <p:cNvSpPr txBox="1"/>
                <p:nvPr/>
              </p:nvSpPr>
              <p:spPr>
                <a:xfrm>
                  <a:off x="5447753" y="2735768"/>
                  <a:ext cx="11420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spc="300" dirty="0"/>
                    <a:t>WEBAPP</a:t>
                  </a:r>
                </a:p>
              </p:txBody>
            </p:sp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7A6F3DF4-C4A0-A7FC-92DE-53C0B088935C}"/>
                    </a:ext>
                  </a:extLst>
                </p:cNvPr>
                <p:cNvSpPr/>
                <p:nvPr/>
              </p:nvSpPr>
              <p:spPr>
                <a:xfrm>
                  <a:off x="5198480" y="1216809"/>
                  <a:ext cx="1640558" cy="1898099"/>
                </a:xfrm>
                <a:prstGeom prst="roundRect">
                  <a:avLst>
                    <a:gd name="adj" fmla="val 7027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pic>
              <p:nvPicPr>
                <p:cNvPr id="89" name="Picture 2" descr="What is Tomcat? Everything You Need to Know">
                  <a:extLst>
                    <a:ext uri="{FF2B5EF4-FFF2-40B4-BE49-F238E27FC236}">
                      <a16:creationId xmlns:a16="http://schemas.microsoft.com/office/drawing/2014/main" id="{8FBF080C-98B2-0219-98DA-530FB38A05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553" t="7743" r="28641" b="8554"/>
                <a:stretch/>
              </p:blipFill>
              <p:spPr bwMode="auto">
                <a:xfrm>
                  <a:off x="5398117" y="1347075"/>
                  <a:ext cx="1241283" cy="1304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5" name="Gruppo 94">
                <a:extLst>
                  <a:ext uri="{FF2B5EF4-FFF2-40B4-BE49-F238E27FC236}">
                    <a16:creationId xmlns:a16="http://schemas.microsoft.com/office/drawing/2014/main" id="{408EA3AA-86C5-D65F-7771-0BF23945F8EE}"/>
                  </a:ext>
                </a:extLst>
              </p:cNvPr>
              <p:cNvGrpSpPr/>
              <p:nvPr/>
            </p:nvGrpSpPr>
            <p:grpSpPr>
              <a:xfrm>
                <a:off x="5909467" y="1237156"/>
                <a:ext cx="1428964" cy="1898099"/>
                <a:chOff x="175222" y="2130076"/>
                <a:chExt cx="1428964" cy="1898099"/>
              </a:xfrm>
            </p:grpSpPr>
            <p:sp>
              <p:nvSpPr>
                <p:cNvPr id="91" name="CasellaDiTesto 90">
                  <a:extLst>
                    <a:ext uri="{FF2B5EF4-FFF2-40B4-BE49-F238E27FC236}">
                      <a16:creationId xmlns:a16="http://schemas.microsoft.com/office/drawing/2014/main" id="{2C4CD9D2-0D48-5312-D759-A34299C82946}"/>
                    </a:ext>
                  </a:extLst>
                </p:cNvPr>
                <p:cNvSpPr txBox="1"/>
                <p:nvPr/>
              </p:nvSpPr>
              <p:spPr>
                <a:xfrm>
                  <a:off x="318698" y="3649035"/>
                  <a:ext cx="11420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spc="300" dirty="0"/>
                    <a:t>BACKEND</a:t>
                  </a:r>
                </a:p>
              </p:txBody>
            </p:sp>
            <p:sp>
              <p:nvSpPr>
                <p:cNvPr id="92" name="Rettangolo con angoli arrotondati 91">
                  <a:extLst>
                    <a:ext uri="{FF2B5EF4-FFF2-40B4-BE49-F238E27FC236}">
                      <a16:creationId xmlns:a16="http://schemas.microsoft.com/office/drawing/2014/main" id="{AB0D82A4-9697-306F-B703-944DDD80CAB2}"/>
                    </a:ext>
                  </a:extLst>
                </p:cNvPr>
                <p:cNvSpPr/>
                <p:nvPr/>
              </p:nvSpPr>
              <p:spPr>
                <a:xfrm>
                  <a:off x="175222" y="2130076"/>
                  <a:ext cx="1428964" cy="1898099"/>
                </a:xfrm>
                <a:prstGeom prst="roundRect">
                  <a:avLst>
                    <a:gd name="adj" fmla="val 7027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pic>
              <p:nvPicPr>
                <p:cNvPr id="94" name="Picture 14" descr="Java (programming language) - Wikipedia">
                  <a:extLst>
                    <a:ext uri="{FF2B5EF4-FFF2-40B4-BE49-F238E27FC236}">
                      <a16:creationId xmlns:a16="http://schemas.microsoft.com/office/drawing/2014/main" id="{07297516-D113-307C-E9B0-4DE81A9290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4594" y="2262013"/>
                  <a:ext cx="710221" cy="13022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109" name="Connettore a gomito 97">
              <a:extLst>
                <a:ext uri="{FF2B5EF4-FFF2-40B4-BE49-F238E27FC236}">
                  <a16:creationId xmlns:a16="http://schemas.microsoft.com/office/drawing/2014/main" id="{F8E26390-EBB9-6319-D03D-BF28E715BB24}"/>
                </a:ext>
              </a:extLst>
            </p:cNvPr>
            <p:cNvCxnSpPr>
              <a:cxnSpLocks/>
              <a:stCxn id="88" idx="3"/>
              <a:endCxn id="92" idx="1"/>
            </p:cNvCxnSpPr>
            <p:nvPr/>
          </p:nvCxnSpPr>
          <p:spPr>
            <a:xfrm>
              <a:off x="5719411" y="2186206"/>
              <a:ext cx="964772" cy="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5535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48</Words>
  <Application>Microsoft Office PowerPoint</Application>
  <PresentationFormat>Widescreen</PresentationFormat>
  <Paragraphs>31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2</cp:revision>
  <dcterms:created xsi:type="dcterms:W3CDTF">2025-01-22T14:02:30Z</dcterms:created>
  <dcterms:modified xsi:type="dcterms:W3CDTF">2025-01-27T14:22:39Z</dcterms:modified>
</cp:coreProperties>
</file>