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4"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30/03/2022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30/03/2022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a:solidFill>
                  <a:srgbClr val="FFFFFF"/>
                </a:solidFill>
              </a:rPr>
              <a:t>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Alessandro Basile</a:t>
            </a:r>
          </a:p>
          <a:p>
            <a:pPr algn="l"/>
            <a:r>
              <a:rPr lang="it-IT" dirty="0">
                <a:solidFill>
                  <a:srgbClr val="FFFFFF"/>
                </a:solidFill>
              </a:rPr>
              <a:t>1000004534</a:t>
            </a:r>
          </a:p>
          <a:p>
            <a:pPr algn="l"/>
            <a:r>
              <a:rPr lang="it-IT" dirty="0">
                <a:solidFill>
                  <a:srgbClr val="FFFFFF"/>
                </a:solidFill>
              </a:rPr>
              <a:t>29/03/2022</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HTML+CSS</a:t>
            </a:r>
          </a:p>
        </p:txBody>
      </p:sp>
      <p:pic>
        <p:nvPicPr>
          <p:cNvPr id="5" name="Immagine 4">
            <a:extLst>
              <a:ext uri="{FF2B5EF4-FFF2-40B4-BE49-F238E27FC236}">
                <a16:creationId xmlns:a16="http://schemas.microsoft.com/office/drawing/2014/main" id="{B6C3892D-1C60-40DC-91E8-AFD4F58F3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695" y="83426"/>
            <a:ext cx="7412130" cy="4208342"/>
          </a:xfrm>
          <a:prstGeom prst="rect">
            <a:avLst/>
          </a:prstGeom>
        </p:spPr>
      </p:pic>
      <p:sp>
        <p:nvSpPr>
          <p:cNvPr id="11" name="Segnaposto contenuto 10">
            <a:extLst>
              <a:ext uri="{FF2B5EF4-FFF2-40B4-BE49-F238E27FC236}">
                <a16:creationId xmlns:a16="http://schemas.microsoft.com/office/drawing/2014/main" id="{108C2AC4-F696-4464-B657-DEAF8796296E}"/>
              </a:ext>
            </a:extLst>
          </p:cNvPr>
          <p:cNvSpPr>
            <a:spLocks noGrp="1"/>
          </p:cNvSpPr>
          <p:nvPr>
            <p:ph idx="1"/>
          </p:nvPr>
        </p:nvSpPr>
        <p:spPr>
          <a:xfrm>
            <a:off x="4588177" y="4462942"/>
            <a:ext cx="7131982" cy="2041821"/>
          </a:xfrm>
        </p:spPr>
        <p:txBody>
          <a:bodyPr>
            <a:normAutofit fontScale="77500" lnSpcReduction="20000"/>
          </a:bodyPr>
          <a:lstStyle/>
          <a:p>
            <a:pPr marL="0" indent="0">
              <a:buNone/>
            </a:pPr>
            <a:r>
              <a:rPr lang="it-IT" dirty="0"/>
              <a:t>Presento qui una piccola anteprima della pagina da me scritta. L’argomento da me portato riguarda il mondo dei microcontrollori.</a:t>
            </a:r>
            <a:br>
              <a:rPr lang="it-IT" dirty="0"/>
            </a:br>
            <a:r>
              <a:rPr lang="it-IT" dirty="0"/>
              <a:t>Il file </a:t>
            </a:r>
            <a:r>
              <a:rPr lang="it-IT" dirty="0" err="1"/>
              <a:t>css</a:t>
            </a:r>
            <a:r>
              <a:rPr lang="it-IT" dirty="0"/>
              <a:t> e html sono formattati per la massima leggibilità da parte dell’utente. I tag media (per le risoluzioni) sono ripetuti per ogni elemento che viene ridimensionato, al fine di migliorare la comprensione delle regole di stile applicate</a:t>
            </a:r>
          </a:p>
        </p:txBody>
      </p:sp>
    </p:spTree>
    <p:extLst>
      <p:ext uri="{BB962C8B-B14F-4D97-AF65-F5344CB8AC3E}">
        <p14:creationId xmlns:p14="http://schemas.microsoft.com/office/powerpoint/2010/main" val="286180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Header</a:t>
            </a: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037827" y="2239861"/>
            <a:ext cx="2834984" cy="4236440"/>
          </a:xfrm>
        </p:spPr>
        <p:txBody>
          <a:bodyPr anchor="ctr">
            <a:normAutofit lnSpcReduction="10000"/>
          </a:bodyPr>
          <a:lstStyle/>
          <a:p>
            <a:pPr marL="0" indent="0">
              <a:buNone/>
            </a:pPr>
            <a:r>
              <a:rPr lang="it-IT" sz="2000" dirty="0"/>
              <a:t>La parte dell’</a:t>
            </a:r>
            <a:r>
              <a:rPr lang="it-IT" sz="2000" dirty="0" err="1"/>
              <a:t>header</a:t>
            </a:r>
            <a:r>
              <a:rPr lang="it-IT" sz="2000" dirty="0"/>
              <a:t> non ha molti contenuti nell’HTML, nel CSS invece sono presenti dei tag per abbellire l’immagine ed il titolo della pagina.</a:t>
            </a:r>
          </a:p>
          <a:p>
            <a:pPr marL="0" indent="0">
              <a:buNone/>
            </a:pPr>
            <a:r>
              <a:rPr lang="it-IT" sz="2000" dirty="0"/>
              <a:t>Ho voluto inserire un colore di sfondo nel titolo, arrotondando i bordi, aumentando il contrasto testo-sfondo.</a:t>
            </a:r>
          </a:p>
          <a:p>
            <a:pPr marL="0" indent="0">
              <a:buNone/>
            </a:pPr>
            <a:r>
              <a:rPr lang="it-IT" sz="2000" dirty="0"/>
              <a:t>Sono sempre presenti i tag media per modificare lo stile in funzione della risoluzione</a:t>
            </a:r>
          </a:p>
        </p:txBody>
      </p:sp>
      <p:pic>
        <p:nvPicPr>
          <p:cNvPr id="7" name="Immagine 6">
            <a:extLst>
              <a:ext uri="{FF2B5EF4-FFF2-40B4-BE49-F238E27FC236}">
                <a16:creationId xmlns:a16="http://schemas.microsoft.com/office/drawing/2014/main" id="{A343C3F2-B1E7-4B16-9655-9B6D063F0346}"/>
              </a:ext>
            </a:extLst>
          </p:cNvPr>
          <p:cNvPicPr>
            <a:picLocks noChangeAspect="1"/>
          </p:cNvPicPr>
          <p:nvPr/>
        </p:nvPicPr>
        <p:blipFill>
          <a:blip r:embed="rId2"/>
          <a:stretch>
            <a:fillRect/>
          </a:stretch>
        </p:blipFill>
        <p:spPr>
          <a:xfrm>
            <a:off x="5179423" y="95747"/>
            <a:ext cx="3689509" cy="1953269"/>
          </a:xfrm>
          <a:prstGeom prst="rect">
            <a:avLst/>
          </a:prstGeom>
        </p:spPr>
      </p:pic>
      <p:pic>
        <p:nvPicPr>
          <p:cNvPr id="15" name="Immagine 14">
            <a:extLst>
              <a:ext uri="{FF2B5EF4-FFF2-40B4-BE49-F238E27FC236}">
                <a16:creationId xmlns:a16="http://schemas.microsoft.com/office/drawing/2014/main" id="{812A4704-2917-4AB8-9319-FD249F24D272}"/>
              </a:ext>
            </a:extLst>
          </p:cNvPr>
          <p:cNvPicPr>
            <a:picLocks noChangeAspect="1"/>
          </p:cNvPicPr>
          <p:nvPr/>
        </p:nvPicPr>
        <p:blipFill>
          <a:blip r:embed="rId3"/>
          <a:stretch>
            <a:fillRect/>
          </a:stretch>
        </p:blipFill>
        <p:spPr>
          <a:xfrm>
            <a:off x="6875858" y="2040200"/>
            <a:ext cx="1993074" cy="4611251"/>
          </a:xfrm>
          <a:prstGeom prst="rect">
            <a:avLst/>
          </a:prstGeom>
        </p:spPr>
      </p:pic>
      <p:pic>
        <p:nvPicPr>
          <p:cNvPr id="19" name="Immagine 18">
            <a:extLst>
              <a:ext uri="{FF2B5EF4-FFF2-40B4-BE49-F238E27FC236}">
                <a16:creationId xmlns:a16="http://schemas.microsoft.com/office/drawing/2014/main" id="{5CA4C761-80FC-4D6F-8B08-FF5F17B3346B}"/>
              </a:ext>
            </a:extLst>
          </p:cNvPr>
          <p:cNvPicPr>
            <a:picLocks noChangeAspect="1"/>
          </p:cNvPicPr>
          <p:nvPr/>
        </p:nvPicPr>
        <p:blipFill>
          <a:blip r:embed="rId4"/>
          <a:stretch>
            <a:fillRect/>
          </a:stretch>
        </p:blipFill>
        <p:spPr>
          <a:xfrm>
            <a:off x="8868932" y="95746"/>
            <a:ext cx="3085380" cy="6561415"/>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Menù navigazione</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367695" y="3228768"/>
            <a:ext cx="4485416" cy="3093809"/>
          </a:xfrm>
        </p:spPr>
        <p:txBody>
          <a:bodyPr anchor="ctr">
            <a:normAutofit/>
          </a:bodyPr>
          <a:lstStyle/>
          <a:p>
            <a:pPr marL="0" indent="0">
              <a:buNone/>
            </a:pPr>
            <a:r>
              <a:rPr lang="it-IT" sz="2000" dirty="0"/>
              <a:t>La </a:t>
            </a:r>
            <a:r>
              <a:rPr lang="it-IT" sz="2000" dirty="0" err="1"/>
              <a:t>navbar</a:t>
            </a:r>
            <a:r>
              <a:rPr lang="it-IT" sz="2000" dirty="0"/>
              <a:t> è composta da due menù che si alternano nella visualizzazione della pagina in funzione della larghezza della pagina. Il menù per la visualizzazione da mobile temporaneamente non funziona, ma sono presenti le classiche «tre linee» che spuntano in una pagina per smartphone.</a:t>
            </a:r>
          </a:p>
        </p:txBody>
      </p:sp>
      <p:pic>
        <p:nvPicPr>
          <p:cNvPr id="5" name="Immagine 4">
            <a:extLst>
              <a:ext uri="{FF2B5EF4-FFF2-40B4-BE49-F238E27FC236}">
                <a16:creationId xmlns:a16="http://schemas.microsoft.com/office/drawing/2014/main" id="{BD164FF7-29E0-4B7A-A2C9-B43F3E6294C7}"/>
              </a:ext>
            </a:extLst>
          </p:cNvPr>
          <p:cNvPicPr>
            <a:picLocks noChangeAspect="1"/>
          </p:cNvPicPr>
          <p:nvPr/>
        </p:nvPicPr>
        <p:blipFill>
          <a:blip r:embed="rId2"/>
          <a:stretch>
            <a:fillRect/>
          </a:stretch>
        </p:blipFill>
        <p:spPr>
          <a:xfrm>
            <a:off x="4652742" y="373531"/>
            <a:ext cx="3915321" cy="2591162"/>
          </a:xfrm>
          <a:prstGeom prst="rect">
            <a:avLst/>
          </a:prstGeom>
        </p:spPr>
      </p:pic>
      <p:pic>
        <p:nvPicPr>
          <p:cNvPr id="7" name="Immagine 6">
            <a:extLst>
              <a:ext uri="{FF2B5EF4-FFF2-40B4-BE49-F238E27FC236}">
                <a16:creationId xmlns:a16="http://schemas.microsoft.com/office/drawing/2014/main" id="{F491C011-D78C-4A8F-A999-3566CC630E26}"/>
              </a:ext>
            </a:extLst>
          </p:cNvPr>
          <p:cNvPicPr>
            <a:picLocks noChangeAspect="1"/>
          </p:cNvPicPr>
          <p:nvPr/>
        </p:nvPicPr>
        <p:blipFill>
          <a:blip r:embed="rId3"/>
          <a:stretch>
            <a:fillRect/>
          </a:stretch>
        </p:blipFill>
        <p:spPr>
          <a:xfrm>
            <a:off x="9206969" y="90528"/>
            <a:ext cx="2586872" cy="6656664"/>
          </a:xfrm>
          <a:prstGeom prst="rect">
            <a:avLst/>
          </a:prstGeom>
        </p:spPr>
      </p:pic>
    </p:spTree>
    <p:extLst>
      <p:ext uri="{BB962C8B-B14F-4D97-AF65-F5344CB8AC3E}">
        <p14:creationId xmlns:p14="http://schemas.microsoft.com/office/powerpoint/2010/main" val="356049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7799382" y="3493710"/>
            <a:ext cx="4322710" cy="3165226"/>
          </a:xfrm>
        </p:spPr>
        <p:txBody>
          <a:bodyPr anchor="ctr">
            <a:normAutofit/>
          </a:bodyPr>
          <a:lstStyle/>
          <a:p>
            <a:pPr marL="0" indent="0">
              <a:buNone/>
            </a:pPr>
            <a:r>
              <a:rPr lang="it-IT" sz="2000" dirty="0"/>
              <a:t>Ho impostato la sezione contenuti con un  tag </a:t>
            </a:r>
            <a:r>
              <a:rPr lang="it-IT" sz="2000" dirty="0" err="1"/>
              <a:t>article</a:t>
            </a:r>
            <a:r>
              <a:rPr lang="it-IT" sz="2000" dirty="0"/>
              <a:t> che ingloba altri tag </a:t>
            </a:r>
            <a:r>
              <a:rPr lang="it-IT" sz="2000" dirty="0" err="1"/>
              <a:t>section</a:t>
            </a:r>
            <a:r>
              <a:rPr lang="it-IT" sz="2000" dirty="0"/>
              <a:t>. Ognuno di questi è suddiviso in due tag principali che identificano il numero del paragrafo ed il corpo dell’articolo.</a:t>
            </a:r>
            <a:br>
              <a:rPr lang="it-IT" sz="2000" dirty="0"/>
            </a:br>
            <a:r>
              <a:rPr lang="it-IT" sz="2000" dirty="0"/>
              <a:t>Quest’ultimo include un titolo, un sottotitolo ed un immagine inerente al testo.</a:t>
            </a:r>
          </a:p>
        </p:txBody>
      </p:sp>
      <p:pic>
        <p:nvPicPr>
          <p:cNvPr id="7" name="Immagine 6">
            <a:extLst>
              <a:ext uri="{FF2B5EF4-FFF2-40B4-BE49-F238E27FC236}">
                <a16:creationId xmlns:a16="http://schemas.microsoft.com/office/drawing/2014/main" id="{507FF583-FCDE-43C1-B015-7D4233FE3C9A}"/>
              </a:ext>
            </a:extLst>
          </p:cNvPr>
          <p:cNvPicPr>
            <a:picLocks noChangeAspect="1"/>
          </p:cNvPicPr>
          <p:nvPr/>
        </p:nvPicPr>
        <p:blipFill>
          <a:blip r:embed="rId2"/>
          <a:stretch>
            <a:fillRect/>
          </a:stretch>
        </p:blipFill>
        <p:spPr>
          <a:xfrm>
            <a:off x="4085134" y="139492"/>
            <a:ext cx="3159842" cy="2620910"/>
          </a:xfrm>
          <a:prstGeom prst="rect">
            <a:avLst/>
          </a:prstGeom>
        </p:spPr>
      </p:pic>
      <p:pic>
        <p:nvPicPr>
          <p:cNvPr id="11" name="Immagine 10">
            <a:extLst>
              <a:ext uri="{FF2B5EF4-FFF2-40B4-BE49-F238E27FC236}">
                <a16:creationId xmlns:a16="http://schemas.microsoft.com/office/drawing/2014/main" id="{9B631B35-A928-4348-94CF-14C0BDE3D0FE}"/>
              </a:ext>
            </a:extLst>
          </p:cNvPr>
          <p:cNvPicPr>
            <a:picLocks noChangeAspect="1"/>
          </p:cNvPicPr>
          <p:nvPr/>
        </p:nvPicPr>
        <p:blipFill>
          <a:blip r:embed="rId3"/>
          <a:stretch>
            <a:fillRect/>
          </a:stretch>
        </p:blipFill>
        <p:spPr>
          <a:xfrm>
            <a:off x="10331290" y="134820"/>
            <a:ext cx="1666370" cy="3268197"/>
          </a:xfrm>
          <a:prstGeom prst="rect">
            <a:avLst/>
          </a:prstGeom>
        </p:spPr>
      </p:pic>
      <p:pic>
        <p:nvPicPr>
          <p:cNvPr id="15" name="Immagine 14">
            <a:extLst>
              <a:ext uri="{FF2B5EF4-FFF2-40B4-BE49-F238E27FC236}">
                <a16:creationId xmlns:a16="http://schemas.microsoft.com/office/drawing/2014/main" id="{845444F9-BA63-4779-9662-5FBDB2CA4B24}"/>
              </a:ext>
            </a:extLst>
          </p:cNvPr>
          <p:cNvPicPr>
            <a:picLocks noChangeAspect="1"/>
          </p:cNvPicPr>
          <p:nvPr/>
        </p:nvPicPr>
        <p:blipFill>
          <a:blip r:embed="rId4"/>
          <a:stretch>
            <a:fillRect/>
          </a:stretch>
        </p:blipFill>
        <p:spPr>
          <a:xfrm>
            <a:off x="7253306" y="134820"/>
            <a:ext cx="1762773" cy="2625582"/>
          </a:xfrm>
          <a:prstGeom prst="rect">
            <a:avLst/>
          </a:prstGeom>
        </p:spPr>
      </p:pic>
      <p:pic>
        <p:nvPicPr>
          <p:cNvPr id="19" name="Immagine 18">
            <a:extLst>
              <a:ext uri="{FF2B5EF4-FFF2-40B4-BE49-F238E27FC236}">
                <a16:creationId xmlns:a16="http://schemas.microsoft.com/office/drawing/2014/main" id="{7DA6D450-51C0-4AA2-9D80-28D0D444EAF6}"/>
              </a:ext>
            </a:extLst>
          </p:cNvPr>
          <p:cNvPicPr>
            <a:picLocks noChangeAspect="1"/>
          </p:cNvPicPr>
          <p:nvPr/>
        </p:nvPicPr>
        <p:blipFill>
          <a:blip r:embed="rId5"/>
          <a:stretch>
            <a:fillRect/>
          </a:stretch>
        </p:blipFill>
        <p:spPr>
          <a:xfrm>
            <a:off x="4085134" y="2779765"/>
            <a:ext cx="3744037" cy="3995664"/>
          </a:xfrm>
          <a:prstGeom prst="rect">
            <a:avLst/>
          </a:prstGeom>
        </p:spPr>
      </p:pic>
      <p:pic>
        <p:nvPicPr>
          <p:cNvPr id="22" name="Immagine 21">
            <a:extLst>
              <a:ext uri="{FF2B5EF4-FFF2-40B4-BE49-F238E27FC236}">
                <a16:creationId xmlns:a16="http://schemas.microsoft.com/office/drawing/2014/main" id="{14132C7C-2211-42D2-8AD8-D57A0015903A}"/>
              </a:ext>
            </a:extLst>
          </p:cNvPr>
          <p:cNvPicPr>
            <a:picLocks noChangeAspect="1"/>
          </p:cNvPicPr>
          <p:nvPr/>
        </p:nvPicPr>
        <p:blipFill>
          <a:blip r:embed="rId6"/>
          <a:stretch>
            <a:fillRect/>
          </a:stretch>
        </p:blipFill>
        <p:spPr>
          <a:xfrm>
            <a:off x="7536554" y="2779765"/>
            <a:ext cx="2791688" cy="694582"/>
          </a:xfrm>
          <a:prstGeom prst="rect">
            <a:avLst/>
          </a:prstGeom>
        </p:spPr>
      </p:pic>
    </p:spTree>
    <p:extLst>
      <p:ext uri="{BB962C8B-B14F-4D97-AF65-F5344CB8AC3E}">
        <p14:creationId xmlns:p14="http://schemas.microsoft.com/office/powerpoint/2010/main" val="99413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Footer</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8154168" y="2280603"/>
            <a:ext cx="3538677" cy="3139800"/>
          </a:xfrm>
        </p:spPr>
        <p:txBody>
          <a:bodyPr anchor="ctr">
            <a:normAutofit/>
          </a:bodyPr>
          <a:lstStyle/>
          <a:p>
            <a:pPr marL="0" indent="0">
              <a:buNone/>
            </a:pPr>
            <a:r>
              <a:rPr lang="it-IT" sz="2000" dirty="0"/>
              <a:t>Il </a:t>
            </a:r>
            <a:r>
              <a:rPr lang="it-IT" sz="2000" dirty="0" err="1"/>
              <a:t>footer</a:t>
            </a:r>
            <a:r>
              <a:rPr lang="it-IT" sz="2000" dirty="0"/>
              <a:t> è semplice con pochi tag di stile. Ho inserito delle regole per la visualizzazione più agevole da mobile </a:t>
            </a:r>
          </a:p>
        </p:txBody>
      </p:sp>
      <p:pic>
        <p:nvPicPr>
          <p:cNvPr id="5" name="Immagine 4">
            <a:extLst>
              <a:ext uri="{FF2B5EF4-FFF2-40B4-BE49-F238E27FC236}">
                <a16:creationId xmlns:a16="http://schemas.microsoft.com/office/drawing/2014/main" id="{BEA26802-9ACC-4CA7-9B7C-63E31EA25F86}"/>
              </a:ext>
            </a:extLst>
          </p:cNvPr>
          <p:cNvPicPr>
            <a:picLocks noChangeAspect="1"/>
          </p:cNvPicPr>
          <p:nvPr/>
        </p:nvPicPr>
        <p:blipFill>
          <a:blip r:embed="rId2"/>
          <a:stretch>
            <a:fillRect/>
          </a:stretch>
        </p:blipFill>
        <p:spPr>
          <a:xfrm>
            <a:off x="4299368" y="984836"/>
            <a:ext cx="3677163" cy="4801270"/>
          </a:xfrm>
          <a:prstGeom prst="rect">
            <a:avLst/>
          </a:prstGeom>
        </p:spPr>
      </p:pic>
      <p:pic>
        <p:nvPicPr>
          <p:cNvPr id="7" name="Immagine 6">
            <a:extLst>
              <a:ext uri="{FF2B5EF4-FFF2-40B4-BE49-F238E27FC236}">
                <a16:creationId xmlns:a16="http://schemas.microsoft.com/office/drawing/2014/main" id="{055FD3E8-5435-48A6-83D4-00734ED98BA9}"/>
              </a:ext>
            </a:extLst>
          </p:cNvPr>
          <p:cNvPicPr>
            <a:picLocks noChangeAspect="1"/>
          </p:cNvPicPr>
          <p:nvPr/>
        </p:nvPicPr>
        <p:blipFill>
          <a:blip r:embed="rId3"/>
          <a:stretch>
            <a:fillRect/>
          </a:stretch>
        </p:blipFill>
        <p:spPr>
          <a:xfrm>
            <a:off x="8284061" y="1044346"/>
            <a:ext cx="3019846" cy="619211"/>
          </a:xfrm>
          <a:prstGeom prst="rect">
            <a:avLst/>
          </a:prstGeom>
        </p:spPr>
      </p:pic>
    </p:spTree>
    <p:extLst>
      <p:ext uri="{BB962C8B-B14F-4D97-AF65-F5344CB8AC3E}">
        <p14:creationId xmlns:p14="http://schemas.microsoft.com/office/powerpoint/2010/main" val="198389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259</Words>
  <Application>Microsoft Office PowerPoint</Application>
  <PresentationFormat>Widescreen</PresentationFormat>
  <Paragraphs>16</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Calibri Light</vt:lpstr>
      <vt:lpstr>Office Theme</vt:lpstr>
      <vt:lpstr>MHW1</vt:lpstr>
      <vt:lpstr>Layout complessivo HTML+CSS</vt:lpstr>
      <vt:lpstr>Header</vt:lpstr>
      <vt:lpstr>Menù navigazione</vt:lpstr>
      <vt:lpstr>Sezione contenuti</vt:lpstr>
      <vt:lpstr>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Alessandro</cp:lastModifiedBy>
  <cp:revision>8</cp:revision>
  <dcterms:created xsi:type="dcterms:W3CDTF">2021-03-24T16:57:46Z</dcterms:created>
  <dcterms:modified xsi:type="dcterms:W3CDTF">2022-03-30T20:59:31Z</dcterms:modified>
</cp:coreProperties>
</file>