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2" r:id="rId7"/>
    <p:sldId id="26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fox.ca/" TargetMode="External"/><Relationship Id="rId2" Type="http://schemas.openxmlformats.org/officeDocument/2006/relationships/hyperlink" Target="https://kitsu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Alessandro Basile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1000004534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862" y="586855"/>
            <a:ext cx="4485416" cy="2632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Ho scelto di basarmi su un </a:t>
            </a:r>
            <a:r>
              <a:rPr lang="it-IT" sz="2000" dirty="0" err="1"/>
              <a:t>homework</a:t>
            </a:r>
            <a:r>
              <a:rPr lang="it-IT" sz="2000" dirty="0"/>
              <a:t> già consegnato, ovvero il mhw2.</a:t>
            </a:r>
          </a:p>
          <a:p>
            <a:pPr marL="0" indent="0">
              <a:buNone/>
            </a:pPr>
            <a:r>
              <a:rPr lang="it-IT" sz="2000" dirty="0"/>
              <a:t>Le api che ho utilizzato vanno ad inserire le immagini nella casella di selezione e forniscono un risultato in funzione del punteggio ottenuto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E93588-2225-4F0A-9B99-2BF9D363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88" y="511388"/>
            <a:ext cx="2808058" cy="47157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43C92C-687B-4784-98D1-7DD3C15A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92" y="3120705"/>
            <a:ext cx="3201774" cy="351079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86EEB-F8B4-4CDF-BED1-22D230D23A0C}"/>
              </a:ext>
            </a:extLst>
          </p:cNvPr>
          <p:cNvSpPr txBox="1">
            <a:spLocks/>
          </p:cNvSpPr>
          <p:nvPr/>
        </p:nvSpPr>
        <p:spPr>
          <a:xfrm>
            <a:off x="4187165" y="5474001"/>
            <a:ext cx="3201774" cy="104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P.S.: Ho lasciato all’interno del codice </a:t>
            </a:r>
            <a:r>
              <a:rPr lang="it-IT" sz="2000" dirty="0" err="1"/>
              <a:t>javascript</a:t>
            </a:r>
            <a:r>
              <a:rPr lang="it-IT" sz="2000" dirty="0"/>
              <a:t> un istruzione commentata per poter leggere la risposta delle varie fetch</a:t>
            </a:r>
          </a:p>
        </p:txBody>
      </p:sp>
    </p:spTree>
    <p:extLst>
      <p:ext uri="{BB962C8B-B14F-4D97-AF65-F5344CB8AC3E}">
        <p14:creationId xmlns:p14="http://schemas.microsoft.com/office/powerpoint/2010/main" val="42540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scelte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08C2AC4-F696-4464-B657-DEAF8796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177" y="4462942"/>
            <a:ext cx="7131982" cy="204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lo sviluppo di questo </a:t>
            </a:r>
            <a:r>
              <a:rPr lang="it-IT" dirty="0" err="1"/>
              <a:t>homework</a:t>
            </a:r>
            <a:r>
              <a:rPr lang="it-IT" dirty="0"/>
              <a:t> ho scelto queste due API:</a:t>
            </a:r>
          </a:p>
          <a:p>
            <a:pPr marL="514350" indent="-514350">
              <a:buAutoNum type="arabicParenR"/>
            </a:pPr>
            <a:r>
              <a:rPr lang="it-IT" dirty="0" err="1">
                <a:hlinkClick r:id="rId2"/>
              </a:rPr>
              <a:t>Kitsu</a:t>
            </a:r>
            <a:r>
              <a:rPr lang="it-IT" dirty="0"/>
              <a:t> (autenticazione Oauth2)</a:t>
            </a:r>
          </a:p>
          <a:p>
            <a:pPr marL="514350" indent="-514350">
              <a:buAutoNum type="arabicParenR"/>
            </a:pPr>
            <a:r>
              <a:rPr lang="it-IT" dirty="0" err="1">
                <a:hlinkClick r:id="rId3"/>
              </a:rPr>
              <a:t>Radomfox</a:t>
            </a:r>
            <a:r>
              <a:rPr lang="it-IT" dirty="0"/>
              <a:t> (nessuna autenticazione)</a:t>
            </a:r>
          </a:p>
        </p:txBody>
      </p:sp>
      <p:pic>
        <p:nvPicPr>
          <p:cNvPr id="1026" name="Picture 2" descr="Kitsu (@HeyKitsu) / Twitter">
            <a:extLst>
              <a:ext uri="{FF2B5EF4-FFF2-40B4-BE49-F238E27FC236}">
                <a16:creationId xmlns:a16="http://schemas.microsoft.com/office/drawing/2014/main" id="{A78BB1F3-1ADE-4891-A515-BBB72CD1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8" y="333085"/>
            <a:ext cx="3465254" cy="34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B161307A-FA8F-44A4-9B87-78C1F4CB3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28" y="442616"/>
            <a:ext cx="3246191" cy="32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Random 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04" y="2197722"/>
            <a:ext cx="7148856" cy="2482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nome è molto esplicativo sul funzionamento di questa api.</a:t>
            </a:r>
          </a:p>
          <a:p>
            <a:pPr marL="0" indent="0">
              <a:buNone/>
            </a:pPr>
            <a:r>
              <a:rPr lang="it-IT" sz="2000" dirty="0"/>
              <a:t>Con una normalissima fetch, questa restituisce una immagine random di una volpe. Al caricamento della pagina vengono fatte un totale di nove fetch, per avere nove foto diverse.</a:t>
            </a:r>
          </a:p>
          <a:p>
            <a:pPr marL="0" indent="0">
              <a:buNone/>
            </a:pPr>
            <a:r>
              <a:rPr lang="it-IT" sz="2000" dirty="0"/>
              <a:t>Queste vengono caricate sulle caselle di selezione già esistenti della domanda numero 1. Ho inserito dei dataset per riuscire a trovare più facilmente l’elemento che mi interessava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E8096A-0D98-44F5-BE32-42993F13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58" y="300702"/>
            <a:ext cx="6144482" cy="174331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3A0E4B-22B4-4D81-9D3F-4E8028CE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14" y="4521623"/>
            <a:ext cx="4467849" cy="1924319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B120FB-EA72-4395-AF44-311AB253977E}"/>
              </a:ext>
            </a:extLst>
          </p:cNvPr>
          <p:cNvSpPr txBox="1">
            <a:spLocks/>
          </p:cNvSpPr>
          <p:nvPr/>
        </p:nvSpPr>
        <p:spPr>
          <a:xfrm>
            <a:off x="9114059" y="4680554"/>
            <a:ext cx="2801171" cy="1924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453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Random fox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25" y="325051"/>
            <a:ext cx="4485416" cy="25020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La richiesta a questa api viene fatta con una fetch all’indirizzo mostrato nella foto. Non richiede nessun tipo di autenticazione e non ha restrizioni del tipo CORS, quindi non c’è bisogno di aggiungere nessun </a:t>
            </a:r>
            <a:r>
              <a:rPr lang="it-IT" sz="2000" dirty="0" err="1"/>
              <a:t>header</a:t>
            </a:r>
            <a:r>
              <a:rPr lang="it-IT" sz="2000" dirty="0"/>
              <a:t>/body aggiuntivo alla fetch.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BD347E-0444-4505-907C-9E48ACBB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2642464"/>
            <a:ext cx="5763429" cy="15527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D447E39-FC73-4929-9F0B-9E27B87A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01" y="5032048"/>
            <a:ext cx="3869769" cy="87501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A561B0-C0B0-49AC-8B07-269B832636CC}"/>
              </a:ext>
            </a:extLst>
          </p:cNvPr>
          <p:cNvSpPr txBox="1">
            <a:spLocks/>
          </p:cNvSpPr>
          <p:nvPr/>
        </p:nvSpPr>
        <p:spPr>
          <a:xfrm>
            <a:off x="4268762" y="4431071"/>
            <a:ext cx="3909262" cy="219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La risposta della api è un dizionario con indice «image» e «link». Per inserire l’immagine della volpe all’interno della mia pagina utilizzo il campo link e l’algoritmo mostrato sopra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97031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Kitsu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e risposta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1227789"/>
            <a:ext cx="3876676" cy="12003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Per facilitare il debug, ho impostato delle costanti globali con i link per l’autenticazione, la richiesta delle informazioni, </a:t>
            </a:r>
            <a:r>
              <a:rPr lang="it-IT" sz="1600" dirty="0" err="1"/>
              <a:t>client_id</a:t>
            </a:r>
            <a:r>
              <a:rPr lang="it-IT" sz="1600" dirty="0"/>
              <a:t> e </a:t>
            </a:r>
            <a:r>
              <a:rPr lang="it-IT" sz="1600" dirty="0" err="1"/>
              <a:t>client_secret</a:t>
            </a:r>
            <a:endParaRPr lang="it-IT" sz="16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EC96852-3630-4ECE-B0D5-9457E9F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322" y="5552488"/>
            <a:ext cx="3382695" cy="1068219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39131FC-556B-4693-A6A6-BDB0EE482EB5}"/>
              </a:ext>
            </a:extLst>
          </p:cNvPr>
          <p:cNvSpPr txBox="1"/>
          <p:nvPr/>
        </p:nvSpPr>
        <p:spPr>
          <a:xfrm>
            <a:off x="4106003" y="268930"/>
            <a:ext cx="7741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 dirty="0" err="1"/>
              <a:t>Kitsu</a:t>
            </a:r>
            <a:r>
              <a:rPr lang="it-IT" sz="1600" dirty="0"/>
              <a:t> fornisce una sorta di piattaforma social per gli appassionati di film, serie tv e/o anime.</a:t>
            </a:r>
          </a:p>
          <a:p>
            <a:pPr marL="0" indent="0">
              <a:buNone/>
            </a:pPr>
            <a:r>
              <a:rPr lang="it-IT" sz="1600" dirty="0"/>
              <a:t>Questa api ha bisogno di autenticazione Oauth2, ma non ha restrizioni CORS, quindi è più semplice implementarla per un piccolo esercizio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4FCEFA7-6DBF-4857-BA70-FA7E22DC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86" y="1368856"/>
            <a:ext cx="3991532" cy="92405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12C89AD-2297-471A-BAF8-445A2047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79" y="2545215"/>
            <a:ext cx="4262528" cy="3084996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189FC6F-D77A-4438-802B-83180FA97A84}"/>
              </a:ext>
            </a:extLst>
          </p:cNvPr>
          <p:cNvSpPr txBox="1"/>
          <p:nvPr/>
        </p:nvSpPr>
        <p:spPr>
          <a:xfrm>
            <a:off x="4179280" y="5747308"/>
            <a:ext cx="4160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 dirty="0"/>
              <a:t>Il campo «</a:t>
            </a:r>
            <a:r>
              <a:rPr lang="it-IT" sz="1600" dirty="0" err="1"/>
              <a:t>access_token</a:t>
            </a:r>
            <a:r>
              <a:rPr lang="it-IT" sz="1600" dirty="0"/>
              <a:t>» viene successivamente aggiunto nel campo </a:t>
            </a:r>
            <a:r>
              <a:rPr lang="it-IT" sz="1600" dirty="0" err="1"/>
              <a:t>header</a:t>
            </a:r>
            <a:r>
              <a:rPr lang="it-IT" sz="1600" dirty="0"/>
              <a:t> per le richieste future alla api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766056-6D96-404C-AEC4-5513AF71303F}"/>
              </a:ext>
            </a:extLst>
          </p:cNvPr>
          <p:cNvSpPr txBox="1"/>
          <p:nvPr/>
        </p:nvSpPr>
        <p:spPr>
          <a:xfrm>
            <a:off x="8481269" y="2561839"/>
            <a:ext cx="35217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 dirty="0"/>
              <a:t>Successivamente vado a creare un campo </a:t>
            </a:r>
            <a:r>
              <a:rPr lang="it-IT" sz="1600" dirty="0" err="1"/>
              <a:t>header</a:t>
            </a:r>
            <a:r>
              <a:rPr lang="it-IT" sz="1600" dirty="0"/>
              <a:t> con i parametri da inserire per effettuare la richiesta di un nuovo token, oppure una richiesta di una serie tv/anime.</a:t>
            </a:r>
          </a:p>
          <a:p>
            <a:pPr marL="0" indent="0">
              <a:buNone/>
            </a:pPr>
            <a:r>
              <a:rPr lang="it-IT" sz="1600" dirty="0"/>
              <a:t>La funzione </a:t>
            </a:r>
            <a:r>
              <a:rPr lang="it-IT" sz="1600" dirty="0" err="1"/>
              <a:t>token_kitsu</a:t>
            </a:r>
            <a:r>
              <a:rPr lang="it-IT" sz="1600" dirty="0"/>
              <a:t> aggiunge alla fetch del token le credenziali per poter richiedere l’access token.</a:t>
            </a:r>
          </a:p>
          <a:p>
            <a:pPr marL="0" indent="0">
              <a:buNone/>
            </a:pPr>
            <a:r>
              <a:rPr lang="it-IT" sz="1600" dirty="0"/>
              <a:t>Quando la richiesta va a buon fine viene restituito un dizionario come mostrato nella foto in basso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97031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Kitsu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e risposta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601" y="166577"/>
            <a:ext cx="3538677" cy="660657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In queste due foto sono raffigurati:</a:t>
            </a:r>
            <a:br>
              <a:rPr lang="it-IT" sz="2000" dirty="0"/>
            </a:br>
            <a:r>
              <a:rPr lang="it-IT" sz="2000" dirty="0"/>
              <a:t>1) Funzione di richiesta</a:t>
            </a:r>
            <a:br>
              <a:rPr lang="it-IT" sz="2000" dirty="0"/>
            </a:br>
            <a:r>
              <a:rPr lang="it-IT" sz="2000" dirty="0"/>
              <a:t>2) Risposta della api</a:t>
            </a:r>
            <a:br>
              <a:rPr lang="it-IT" sz="2000" dirty="0"/>
            </a:br>
            <a:r>
              <a:rPr lang="it-IT" sz="2000" dirty="0"/>
              <a:t>Come è possibile osservare, ho dichiarato una lista con gli anime da richiedere alla api. È una richiesta per id, che viene chiamato </a:t>
            </a:r>
            <a:r>
              <a:rPr lang="it-IT" sz="2000" dirty="0" err="1"/>
              <a:t>slug</a:t>
            </a:r>
            <a:r>
              <a:rPr lang="it-IT" sz="2000" dirty="0"/>
              <a:t> da </a:t>
            </a:r>
            <a:r>
              <a:rPr lang="it-IT" sz="2000" dirty="0" err="1"/>
              <a:t>kitsu</a:t>
            </a:r>
            <a:r>
              <a:rPr lang="it-IT" sz="2000" dirty="0"/>
              <a:t>, quindi non posso ricevere una lista vuota in caso di successo. Semplicemente eseguo 9 fetch diverse utilizzando un semplice ciclo for per richiedere tutte le informazioni che mi interessano. Questa funzione viene eseguita all’avvio della pagina, non alla richiesta del risultato (in questo modo è come se non ci fosse rallentamento nel caricamento della pagina).</a:t>
            </a:r>
          </a:p>
          <a:p>
            <a:pPr marL="0" indent="0">
              <a:buNone/>
            </a:pPr>
            <a:r>
              <a:rPr lang="it-IT" sz="2000" dirty="0"/>
              <a:t>Il formato della risposta della api è questo grosso dizionario, con parecchie informazioni dell’anime che mi interessa. Ne prendo solo alcune, quali titolo, immagine di copertina e trama.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D6DD7B-7F1A-4CA4-B9F2-B98E9ECB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3201651"/>
            <a:ext cx="3844065" cy="35715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46E66F-77BE-4A8A-8E02-5F2F087E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82" y="74709"/>
            <a:ext cx="3855550" cy="31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565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MHW3</vt:lpstr>
      <vt:lpstr>mhw3</vt:lpstr>
      <vt:lpstr>API scelte</vt:lpstr>
      <vt:lpstr>Random fox</vt:lpstr>
      <vt:lpstr>Random fox  Richiesta e risposta  Dati</vt:lpstr>
      <vt:lpstr>Kitsu  Richiesta e risposta  Token</vt:lpstr>
      <vt:lpstr>Kitsu  Richiesta e risposta  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Alessandro</cp:lastModifiedBy>
  <cp:revision>12</cp:revision>
  <dcterms:created xsi:type="dcterms:W3CDTF">2021-03-24T16:57:46Z</dcterms:created>
  <dcterms:modified xsi:type="dcterms:W3CDTF">2022-04-30T19:51:22Z</dcterms:modified>
</cp:coreProperties>
</file>